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2" r:id="rId1"/>
  </p:sldMasterIdLst>
  <p:notesMasterIdLst>
    <p:notesMasterId r:id="rId33"/>
  </p:notesMasterIdLst>
  <p:sldIdLst>
    <p:sldId id="257" r:id="rId2"/>
    <p:sldId id="380" r:id="rId3"/>
    <p:sldId id="464" r:id="rId4"/>
    <p:sldId id="427" r:id="rId5"/>
    <p:sldId id="446" r:id="rId6"/>
    <p:sldId id="485" r:id="rId7"/>
    <p:sldId id="486" r:id="rId8"/>
    <p:sldId id="488" r:id="rId9"/>
    <p:sldId id="379" r:id="rId10"/>
    <p:sldId id="370" r:id="rId11"/>
    <p:sldId id="397" r:id="rId12"/>
    <p:sldId id="385" r:id="rId13"/>
    <p:sldId id="377" r:id="rId14"/>
    <p:sldId id="378" r:id="rId15"/>
    <p:sldId id="432" r:id="rId16"/>
    <p:sldId id="387" r:id="rId17"/>
    <p:sldId id="338" r:id="rId18"/>
    <p:sldId id="422" r:id="rId19"/>
    <p:sldId id="410" r:id="rId20"/>
    <p:sldId id="415" r:id="rId21"/>
    <p:sldId id="412" r:id="rId22"/>
    <p:sldId id="411" r:id="rId23"/>
    <p:sldId id="381" r:id="rId24"/>
    <p:sldId id="281" r:id="rId25"/>
    <p:sldId id="437" r:id="rId26"/>
    <p:sldId id="413" r:id="rId27"/>
    <p:sldId id="414" r:id="rId28"/>
    <p:sldId id="382" r:id="rId29"/>
    <p:sldId id="417" r:id="rId30"/>
    <p:sldId id="418" r:id="rId31"/>
    <p:sldId id="439" r:id="rId32"/>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F6600"/>
    <a:srgbClr val="990099"/>
    <a:srgbClr val="FF9933"/>
    <a:srgbClr val="A50021"/>
    <a:srgbClr val="FFFF66"/>
    <a:srgbClr val="FFFF99"/>
    <a:srgbClr val="CC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8421" autoAdjust="0"/>
    <p:restoredTop sz="75986" autoAdjust="0"/>
  </p:normalViewPr>
  <p:slideViewPr>
    <p:cSldViewPr>
      <p:cViewPr varScale="1">
        <p:scale>
          <a:sx n="90" d="100"/>
          <a:sy n="90" d="100"/>
        </p:scale>
        <p:origin x="-2106" y="-108"/>
      </p:cViewPr>
      <p:guideLst>
        <p:guide orient="horz" pos="2160"/>
        <p:guide pos="2880"/>
      </p:guideLst>
    </p:cSldViewPr>
  </p:slideViewPr>
  <p:notesTextViewPr>
    <p:cViewPr>
      <p:scale>
        <a:sx n="100" d="100"/>
        <a:sy n="100" d="100"/>
      </p:scale>
      <p:origin x="0" y="0"/>
    </p:cViewPr>
  </p:notesTextViewPr>
  <p:sorterViewPr>
    <p:cViewPr>
      <p:scale>
        <a:sx n="67" d="100"/>
        <a:sy n="67" d="100"/>
      </p:scale>
      <p:origin x="0" y="100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8CBAE0-5A4B-4321-8FAD-F43B55AF8013}" type="doc">
      <dgm:prSet loTypeId="urn:microsoft.com/office/officeart/2005/8/layout/radial4" loCatId="relationship" qsTypeId="urn:microsoft.com/office/officeart/2005/8/quickstyle/3d2" qsCatId="3D" csTypeId="urn:microsoft.com/office/officeart/2005/8/colors/accent1_2#1" csCatId="accent1" phldr="1"/>
      <dgm:spPr/>
      <dgm:t>
        <a:bodyPr/>
        <a:lstStyle/>
        <a:p>
          <a:endParaRPr lang="de-AT"/>
        </a:p>
      </dgm:t>
    </dgm:pt>
    <dgm:pt modelId="{5B897F49-5D4B-4676-B7F1-50F667CCB7DF}">
      <dgm:prSet phldrT="[Text]"/>
      <dgm:spPr/>
      <dgm:t>
        <a:bodyPr/>
        <a:lstStyle/>
        <a:p>
          <a:r>
            <a:rPr lang="de-AT" smtClean="0"/>
            <a:t>AFFEKT</a:t>
          </a:r>
          <a:endParaRPr lang="de-AT" dirty="0"/>
        </a:p>
      </dgm:t>
    </dgm:pt>
    <dgm:pt modelId="{08368581-71F3-4C41-AE97-A27276F7EAB5}" type="parTrans" cxnId="{7BFAF2C1-D748-415B-AF2E-1BF92455B341}">
      <dgm:prSet/>
      <dgm:spPr/>
      <dgm:t>
        <a:bodyPr/>
        <a:lstStyle/>
        <a:p>
          <a:endParaRPr lang="de-AT"/>
        </a:p>
      </dgm:t>
    </dgm:pt>
    <dgm:pt modelId="{D9C4A7CD-D4B2-4492-92CB-595630E1C844}" type="sibTrans" cxnId="{7BFAF2C1-D748-415B-AF2E-1BF92455B341}">
      <dgm:prSet/>
      <dgm:spPr/>
      <dgm:t>
        <a:bodyPr/>
        <a:lstStyle/>
        <a:p>
          <a:endParaRPr lang="de-AT"/>
        </a:p>
      </dgm:t>
    </dgm:pt>
    <dgm:pt modelId="{4244D593-F9D6-4F01-8485-C84F0B37F450}">
      <dgm:prSet phldrT="[Text]"/>
      <dgm:spPr/>
      <dgm:t>
        <a:bodyPr/>
        <a:lstStyle/>
        <a:p>
          <a:r>
            <a:rPr lang="de-AT" dirty="0" smtClean="0"/>
            <a:t> Einsamkeit</a:t>
          </a:r>
          <a:endParaRPr lang="de-AT" dirty="0"/>
        </a:p>
      </dgm:t>
    </dgm:pt>
    <dgm:pt modelId="{BF2B76B9-9BAB-40DE-A851-FAD28855F092}" type="parTrans" cxnId="{7299BAFE-73D3-4138-B946-6969470B0C07}">
      <dgm:prSet/>
      <dgm:spPr/>
      <dgm:t>
        <a:bodyPr/>
        <a:lstStyle/>
        <a:p>
          <a:endParaRPr lang="de-AT"/>
        </a:p>
      </dgm:t>
    </dgm:pt>
    <dgm:pt modelId="{26F4C9BB-BCED-48B2-B711-F431B0194C78}" type="sibTrans" cxnId="{7299BAFE-73D3-4138-B946-6969470B0C07}">
      <dgm:prSet/>
      <dgm:spPr/>
      <dgm:t>
        <a:bodyPr/>
        <a:lstStyle/>
        <a:p>
          <a:endParaRPr lang="de-AT"/>
        </a:p>
      </dgm:t>
    </dgm:pt>
    <dgm:pt modelId="{C90E16F1-C52B-481F-9432-F6780E750A42}">
      <dgm:prSet phldrT="[Text]"/>
      <dgm:spPr/>
      <dgm:t>
        <a:bodyPr/>
        <a:lstStyle/>
        <a:p>
          <a:r>
            <a:rPr lang="de-AT" dirty="0" smtClean="0"/>
            <a:t>Versagen</a:t>
          </a:r>
          <a:endParaRPr lang="de-AT" dirty="0"/>
        </a:p>
      </dgm:t>
    </dgm:pt>
    <dgm:pt modelId="{B3F2EAFF-322D-4FDB-82C9-90DE3012AD30}" type="parTrans" cxnId="{93B47CD0-B5CD-4B19-BB2F-9C6B15E6B903}">
      <dgm:prSet/>
      <dgm:spPr/>
      <dgm:t>
        <a:bodyPr/>
        <a:lstStyle/>
        <a:p>
          <a:endParaRPr lang="de-AT"/>
        </a:p>
      </dgm:t>
    </dgm:pt>
    <dgm:pt modelId="{17B9C776-9C2F-4051-9BE7-26146D06D8A4}" type="sibTrans" cxnId="{93B47CD0-B5CD-4B19-BB2F-9C6B15E6B903}">
      <dgm:prSet/>
      <dgm:spPr/>
      <dgm:t>
        <a:bodyPr/>
        <a:lstStyle/>
        <a:p>
          <a:endParaRPr lang="de-AT"/>
        </a:p>
      </dgm:t>
    </dgm:pt>
    <dgm:pt modelId="{B04579C0-3779-4673-B3BC-7BD7995E5B9F}">
      <dgm:prSet phldrT="[Text]"/>
      <dgm:spPr/>
      <dgm:t>
        <a:bodyPr/>
        <a:lstStyle/>
        <a:p>
          <a:r>
            <a:rPr lang="de-AT" dirty="0" smtClean="0"/>
            <a:t>Verfehlungen</a:t>
          </a:r>
          <a:endParaRPr lang="de-AT" dirty="0"/>
        </a:p>
      </dgm:t>
    </dgm:pt>
    <dgm:pt modelId="{337D82A7-194B-4F2B-A38D-EF268BA90B80}" type="parTrans" cxnId="{E7837011-6273-4084-8E18-2C6AFF490E3C}">
      <dgm:prSet/>
      <dgm:spPr/>
      <dgm:t>
        <a:bodyPr/>
        <a:lstStyle/>
        <a:p>
          <a:endParaRPr lang="de-AT"/>
        </a:p>
      </dgm:t>
    </dgm:pt>
    <dgm:pt modelId="{F29EFD0C-87A8-4AE6-955A-2F73A909A8E7}" type="sibTrans" cxnId="{E7837011-6273-4084-8E18-2C6AFF490E3C}">
      <dgm:prSet/>
      <dgm:spPr/>
      <dgm:t>
        <a:bodyPr/>
        <a:lstStyle/>
        <a:p>
          <a:endParaRPr lang="de-AT"/>
        </a:p>
      </dgm:t>
    </dgm:pt>
    <dgm:pt modelId="{B7A24BAC-AF20-446A-B7F6-8146E18CABFC}" type="pres">
      <dgm:prSet presAssocID="{818CBAE0-5A4B-4321-8FAD-F43B55AF8013}" presName="cycle" presStyleCnt="0">
        <dgm:presLayoutVars>
          <dgm:chMax val="1"/>
          <dgm:dir/>
          <dgm:animLvl val="ctr"/>
          <dgm:resizeHandles val="exact"/>
        </dgm:presLayoutVars>
      </dgm:prSet>
      <dgm:spPr/>
      <dgm:t>
        <a:bodyPr/>
        <a:lstStyle/>
        <a:p>
          <a:endParaRPr lang="de-AT"/>
        </a:p>
      </dgm:t>
    </dgm:pt>
    <dgm:pt modelId="{3F8C10C8-E6A4-4381-8345-A8A66FF307D6}" type="pres">
      <dgm:prSet presAssocID="{5B897F49-5D4B-4676-B7F1-50F667CCB7DF}" presName="centerShape" presStyleLbl="node0" presStyleIdx="0" presStyleCnt="1"/>
      <dgm:spPr/>
      <dgm:t>
        <a:bodyPr/>
        <a:lstStyle/>
        <a:p>
          <a:endParaRPr lang="de-AT"/>
        </a:p>
      </dgm:t>
    </dgm:pt>
    <dgm:pt modelId="{0615B13F-144E-405A-836A-8E9981D32DAF}" type="pres">
      <dgm:prSet presAssocID="{BF2B76B9-9BAB-40DE-A851-FAD28855F092}" presName="parTrans" presStyleLbl="bgSibTrans2D1" presStyleIdx="0" presStyleCnt="3"/>
      <dgm:spPr/>
      <dgm:t>
        <a:bodyPr/>
        <a:lstStyle/>
        <a:p>
          <a:endParaRPr lang="de-AT"/>
        </a:p>
      </dgm:t>
    </dgm:pt>
    <dgm:pt modelId="{BF948567-6DBA-4509-AC4F-27DFE78C7E48}" type="pres">
      <dgm:prSet presAssocID="{4244D593-F9D6-4F01-8485-C84F0B37F450}" presName="node" presStyleLbl="node1" presStyleIdx="0" presStyleCnt="3">
        <dgm:presLayoutVars>
          <dgm:bulletEnabled val="1"/>
        </dgm:presLayoutVars>
      </dgm:prSet>
      <dgm:spPr/>
      <dgm:t>
        <a:bodyPr/>
        <a:lstStyle/>
        <a:p>
          <a:endParaRPr lang="de-AT"/>
        </a:p>
      </dgm:t>
    </dgm:pt>
    <dgm:pt modelId="{3BD59655-B5C9-42E9-803F-9CAA7D0F2F83}" type="pres">
      <dgm:prSet presAssocID="{B3F2EAFF-322D-4FDB-82C9-90DE3012AD30}" presName="parTrans" presStyleLbl="bgSibTrans2D1" presStyleIdx="1" presStyleCnt="3"/>
      <dgm:spPr/>
      <dgm:t>
        <a:bodyPr/>
        <a:lstStyle/>
        <a:p>
          <a:endParaRPr lang="de-AT"/>
        </a:p>
      </dgm:t>
    </dgm:pt>
    <dgm:pt modelId="{9756A20A-0E41-4DFC-BAB6-2422221FE0BB}" type="pres">
      <dgm:prSet presAssocID="{C90E16F1-C52B-481F-9432-F6780E750A42}" presName="node" presStyleLbl="node1" presStyleIdx="1" presStyleCnt="3">
        <dgm:presLayoutVars>
          <dgm:bulletEnabled val="1"/>
        </dgm:presLayoutVars>
      </dgm:prSet>
      <dgm:spPr/>
      <dgm:t>
        <a:bodyPr/>
        <a:lstStyle/>
        <a:p>
          <a:endParaRPr lang="de-AT"/>
        </a:p>
      </dgm:t>
    </dgm:pt>
    <dgm:pt modelId="{DD72CF79-F728-415F-A4C6-E750DEAA51ED}" type="pres">
      <dgm:prSet presAssocID="{337D82A7-194B-4F2B-A38D-EF268BA90B80}" presName="parTrans" presStyleLbl="bgSibTrans2D1" presStyleIdx="2" presStyleCnt="3"/>
      <dgm:spPr/>
      <dgm:t>
        <a:bodyPr/>
        <a:lstStyle/>
        <a:p>
          <a:endParaRPr lang="de-AT"/>
        </a:p>
      </dgm:t>
    </dgm:pt>
    <dgm:pt modelId="{0BE09F0A-C670-4929-9DC2-AB6285AF681D}" type="pres">
      <dgm:prSet presAssocID="{B04579C0-3779-4673-B3BC-7BD7995E5B9F}" presName="node" presStyleLbl="node1" presStyleIdx="2" presStyleCnt="3">
        <dgm:presLayoutVars>
          <dgm:bulletEnabled val="1"/>
        </dgm:presLayoutVars>
      </dgm:prSet>
      <dgm:spPr/>
      <dgm:t>
        <a:bodyPr/>
        <a:lstStyle/>
        <a:p>
          <a:endParaRPr lang="de-AT"/>
        </a:p>
      </dgm:t>
    </dgm:pt>
  </dgm:ptLst>
  <dgm:cxnLst>
    <dgm:cxn modelId="{7299BAFE-73D3-4138-B946-6969470B0C07}" srcId="{5B897F49-5D4B-4676-B7F1-50F667CCB7DF}" destId="{4244D593-F9D6-4F01-8485-C84F0B37F450}" srcOrd="0" destOrd="0" parTransId="{BF2B76B9-9BAB-40DE-A851-FAD28855F092}" sibTransId="{26F4C9BB-BCED-48B2-B711-F431B0194C78}"/>
    <dgm:cxn modelId="{A67B86DB-864A-43DA-B03B-913309CA7CD8}" type="presOf" srcId="{B3F2EAFF-322D-4FDB-82C9-90DE3012AD30}" destId="{3BD59655-B5C9-42E9-803F-9CAA7D0F2F83}" srcOrd="0" destOrd="0" presId="urn:microsoft.com/office/officeart/2005/8/layout/radial4"/>
    <dgm:cxn modelId="{CD63450F-C0F8-42F0-A5BE-B81D0259FA17}" type="presOf" srcId="{B04579C0-3779-4673-B3BC-7BD7995E5B9F}" destId="{0BE09F0A-C670-4929-9DC2-AB6285AF681D}" srcOrd="0" destOrd="0" presId="urn:microsoft.com/office/officeart/2005/8/layout/radial4"/>
    <dgm:cxn modelId="{7BFAF2C1-D748-415B-AF2E-1BF92455B341}" srcId="{818CBAE0-5A4B-4321-8FAD-F43B55AF8013}" destId="{5B897F49-5D4B-4676-B7F1-50F667CCB7DF}" srcOrd="0" destOrd="0" parTransId="{08368581-71F3-4C41-AE97-A27276F7EAB5}" sibTransId="{D9C4A7CD-D4B2-4492-92CB-595630E1C844}"/>
    <dgm:cxn modelId="{93B47CD0-B5CD-4B19-BB2F-9C6B15E6B903}" srcId="{5B897F49-5D4B-4676-B7F1-50F667CCB7DF}" destId="{C90E16F1-C52B-481F-9432-F6780E750A42}" srcOrd="1" destOrd="0" parTransId="{B3F2EAFF-322D-4FDB-82C9-90DE3012AD30}" sibTransId="{17B9C776-9C2F-4051-9BE7-26146D06D8A4}"/>
    <dgm:cxn modelId="{D4DC8856-7FA6-455C-9438-D8044F884873}" type="presOf" srcId="{BF2B76B9-9BAB-40DE-A851-FAD28855F092}" destId="{0615B13F-144E-405A-836A-8E9981D32DAF}" srcOrd="0" destOrd="0" presId="urn:microsoft.com/office/officeart/2005/8/layout/radial4"/>
    <dgm:cxn modelId="{B35A9A77-DE7E-4111-923A-6D0258222EDE}" type="presOf" srcId="{4244D593-F9D6-4F01-8485-C84F0B37F450}" destId="{BF948567-6DBA-4509-AC4F-27DFE78C7E48}" srcOrd="0" destOrd="0" presId="urn:microsoft.com/office/officeart/2005/8/layout/radial4"/>
    <dgm:cxn modelId="{D253E698-9604-42EB-A8AE-978E191010F2}" type="presOf" srcId="{337D82A7-194B-4F2B-A38D-EF268BA90B80}" destId="{DD72CF79-F728-415F-A4C6-E750DEAA51ED}" srcOrd="0" destOrd="0" presId="urn:microsoft.com/office/officeart/2005/8/layout/radial4"/>
    <dgm:cxn modelId="{56B406DA-72F1-4514-A4EC-1238F016FECE}" type="presOf" srcId="{5B897F49-5D4B-4676-B7F1-50F667CCB7DF}" destId="{3F8C10C8-E6A4-4381-8345-A8A66FF307D6}" srcOrd="0" destOrd="0" presId="urn:microsoft.com/office/officeart/2005/8/layout/radial4"/>
    <dgm:cxn modelId="{ACD85F2D-B452-469B-98A3-C387E6146620}" type="presOf" srcId="{818CBAE0-5A4B-4321-8FAD-F43B55AF8013}" destId="{B7A24BAC-AF20-446A-B7F6-8146E18CABFC}" srcOrd="0" destOrd="0" presId="urn:microsoft.com/office/officeart/2005/8/layout/radial4"/>
    <dgm:cxn modelId="{B952F0D4-C0CB-4606-B338-6C0B0CBC865E}" type="presOf" srcId="{C90E16F1-C52B-481F-9432-F6780E750A42}" destId="{9756A20A-0E41-4DFC-BAB6-2422221FE0BB}" srcOrd="0" destOrd="0" presId="urn:microsoft.com/office/officeart/2005/8/layout/radial4"/>
    <dgm:cxn modelId="{E7837011-6273-4084-8E18-2C6AFF490E3C}" srcId="{5B897F49-5D4B-4676-B7F1-50F667CCB7DF}" destId="{B04579C0-3779-4673-B3BC-7BD7995E5B9F}" srcOrd="2" destOrd="0" parTransId="{337D82A7-194B-4F2B-A38D-EF268BA90B80}" sibTransId="{F29EFD0C-87A8-4AE6-955A-2F73A909A8E7}"/>
    <dgm:cxn modelId="{F3DF7253-695A-43B6-A87F-6A972F9F5E98}" type="presParOf" srcId="{B7A24BAC-AF20-446A-B7F6-8146E18CABFC}" destId="{3F8C10C8-E6A4-4381-8345-A8A66FF307D6}" srcOrd="0" destOrd="0" presId="urn:microsoft.com/office/officeart/2005/8/layout/radial4"/>
    <dgm:cxn modelId="{53258A25-F3B7-4D1B-87A3-7E3EF36B82DD}" type="presParOf" srcId="{B7A24BAC-AF20-446A-B7F6-8146E18CABFC}" destId="{0615B13F-144E-405A-836A-8E9981D32DAF}" srcOrd="1" destOrd="0" presId="urn:microsoft.com/office/officeart/2005/8/layout/radial4"/>
    <dgm:cxn modelId="{2767910D-D15D-431E-9A42-882FD11BDAEF}" type="presParOf" srcId="{B7A24BAC-AF20-446A-B7F6-8146E18CABFC}" destId="{BF948567-6DBA-4509-AC4F-27DFE78C7E48}" srcOrd="2" destOrd="0" presId="urn:microsoft.com/office/officeart/2005/8/layout/radial4"/>
    <dgm:cxn modelId="{18032FE5-0365-490A-B09B-1C4AE42E6AB3}" type="presParOf" srcId="{B7A24BAC-AF20-446A-B7F6-8146E18CABFC}" destId="{3BD59655-B5C9-42E9-803F-9CAA7D0F2F83}" srcOrd="3" destOrd="0" presId="urn:microsoft.com/office/officeart/2005/8/layout/radial4"/>
    <dgm:cxn modelId="{F37A0FC5-46DA-4153-B455-0DC4A6BC976F}" type="presParOf" srcId="{B7A24BAC-AF20-446A-B7F6-8146E18CABFC}" destId="{9756A20A-0E41-4DFC-BAB6-2422221FE0BB}" srcOrd="4" destOrd="0" presId="urn:microsoft.com/office/officeart/2005/8/layout/radial4"/>
    <dgm:cxn modelId="{8DE04C39-EF60-43E5-AFBC-46233027EDF5}" type="presParOf" srcId="{B7A24BAC-AF20-446A-B7F6-8146E18CABFC}" destId="{DD72CF79-F728-415F-A4C6-E750DEAA51ED}" srcOrd="5" destOrd="0" presId="urn:microsoft.com/office/officeart/2005/8/layout/radial4"/>
    <dgm:cxn modelId="{04657095-0EA8-4D6F-B54B-9DA1FE7D4668}" type="presParOf" srcId="{B7A24BAC-AF20-446A-B7F6-8146E18CABFC}" destId="{0BE09F0A-C670-4929-9DC2-AB6285AF681D}" srcOrd="6" destOrd="0" presId="urn:microsoft.com/office/officeart/2005/8/layout/radial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de-DE"/>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de-DE"/>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de-DE"/>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44B5C88-7472-4174-892D-D938585A205C}"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sgipt.org/medppp/auserw/ASUF/ASuF.htm"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www.sgipt.org/wisms/gb/gleichen.htm" TargetMode="External"/><Relationship Id="rId4" Type="http://schemas.openxmlformats.org/officeDocument/2006/relationships/hyperlink" Target="http://www.sgipt.org/medppp/wahn/ANVbS.htm"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lienbildplatzhalter 1"/>
          <p:cNvSpPr>
            <a:spLocks noGrp="1" noRot="1" noChangeAspect="1"/>
          </p:cNvSpPr>
          <p:nvPr>
            <p:ph type="sldImg"/>
          </p:nvPr>
        </p:nvSpPr>
        <p:spPr>
          <a:ln/>
        </p:spPr>
      </p:sp>
      <p:sp>
        <p:nvSpPr>
          <p:cNvPr id="16386" name="Notizenplatzhalter 2"/>
          <p:cNvSpPr>
            <a:spLocks noGrp="1"/>
          </p:cNvSpPr>
          <p:nvPr>
            <p:ph type="body" idx="1"/>
          </p:nvPr>
        </p:nvSpPr>
        <p:spPr>
          <a:noFill/>
          <a:ln/>
        </p:spPr>
        <p:txBody>
          <a:bodyPr/>
          <a:lstStyle/>
          <a:p>
            <a:r>
              <a:rPr lang="de-AT" smtClean="0"/>
              <a:t>Surrealisten Matisse</a:t>
            </a:r>
          </a:p>
        </p:txBody>
      </p:sp>
      <p:sp>
        <p:nvSpPr>
          <p:cNvPr id="16387" name="Foliennummernplatzhalter 3"/>
          <p:cNvSpPr>
            <a:spLocks noGrp="1"/>
          </p:cNvSpPr>
          <p:nvPr>
            <p:ph type="sldNum" sz="quarter" idx="5"/>
          </p:nvPr>
        </p:nvSpPr>
        <p:spPr>
          <a:noFill/>
        </p:spPr>
        <p:txBody>
          <a:bodyPr/>
          <a:lstStyle/>
          <a:p>
            <a:fld id="{FBCA9CD3-0267-49CA-BB1D-64F58879FF39}" type="slidenum">
              <a:rPr lang="de-DE" smtClean="0"/>
              <a:pPr/>
              <a:t>1</a:t>
            </a:fld>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Folienbildplatzhalter 1"/>
          <p:cNvSpPr>
            <a:spLocks noGrp="1" noRot="1" noChangeAspect="1" noTextEdit="1"/>
          </p:cNvSpPr>
          <p:nvPr>
            <p:ph type="sldImg"/>
          </p:nvPr>
        </p:nvSpPr>
        <p:spPr>
          <a:ln/>
        </p:spPr>
      </p:sp>
      <p:sp>
        <p:nvSpPr>
          <p:cNvPr id="51202" name="Notizenplatzhalter 2"/>
          <p:cNvSpPr>
            <a:spLocks noGrp="1"/>
          </p:cNvSpPr>
          <p:nvPr>
            <p:ph type="body" idx="1"/>
          </p:nvPr>
        </p:nvSpPr>
        <p:spPr>
          <a:noFill/>
          <a:ln/>
        </p:spPr>
        <p:txBody>
          <a:bodyPr/>
          <a:lstStyle/>
          <a:p>
            <a:r>
              <a:rPr lang="en-US" smtClean="0"/>
              <a:t>Random-effects meta-analysis showed that within licence indications, donepezil, significantly improved BPSD as measured by NPI total score compared with placebo, whereas there was no statistically significant treatment difference for memantine vs. placebo on this measure.</a:t>
            </a:r>
            <a:endParaRPr lang="de-AT" smtClean="0"/>
          </a:p>
        </p:txBody>
      </p:sp>
      <p:sp>
        <p:nvSpPr>
          <p:cNvPr id="51203" name="Foliennummernplatzhalter 3"/>
          <p:cNvSpPr>
            <a:spLocks noGrp="1"/>
          </p:cNvSpPr>
          <p:nvPr>
            <p:ph type="sldNum" sz="quarter" idx="5"/>
          </p:nvPr>
        </p:nvSpPr>
        <p:spPr>
          <a:noFill/>
        </p:spPr>
        <p:txBody>
          <a:bodyPr/>
          <a:lstStyle/>
          <a:p>
            <a:fld id="{D2264D87-FF48-4047-8F4F-DD79DDC14300}" type="slidenum">
              <a:rPr lang="de-AT" smtClean="0"/>
              <a:pPr/>
              <a:t>26</a:t>
            </a:fld>
            <a:endParaRPr lang="de-A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Folienbildplatzhalter 1"/>
          <p:cNvSpPr>
            <a:spLocks noGrp="1" noRot="1" noChangeAspect="1"/>
          </p:cNvSpPr>
          <p:nvPr>
            <p:ph type="sldImg"/>
          </p:nvPr>
        </p:nvSpPr>
        <p:spPr>
          <a:ln/>
        </p:spPr>
      </p:sp>
      <p:sp>
        <p:nvSpPr>
          <p:cNvPr id="53250" name="Notizenplatzhalter 2"/>
          <p:cNvSpPr>
            <a:spLocks noGrp="1"/>
          </p:cNvSpPr>
          <p:nvPr>
            <p:ph type="body" idx="1"/>
          </p:nvPr>
        </p:nvSpPr>
        <p:spPr>
          <a:noFill/>
          <a:ln/>
        </p:spPr>
        <p:txBody>
          <a:bodyPr/>
          <a:lstStyle/>
          <a:p>
            <a:r>
              <a:rPr lang="de-AT" smtClean="0"/>
              <a:t>Placebokontollierte studien</a:t>
            </a:r>
          </a:p>
        </p:txBody>
      </p:sp>
      <p:sp>
        <p:nvSpPr>
          <p:cNvPr id="53251" name="Foliennummernplatzhalter 3"/>
          <p:cNvSpPr>
            <a:spLocks noGrp="1"/>
          </p:cNvSpPr>
          <p:nvPr>
            <p:ph type="sldNum" sz="quarter" idx="5"/>
          </p:nvPr>
        </p:nvSpPr>
        <p:spPr>
          <a:noFill/>
        </p:spPr>
        <p:txBody>
          <a:bodyPr/>
          <a:lstStyle/>
          <a:p>
            <a:fld id="{AE472C50-5E5F-4DE3-AF2D-FF2AC38AEB3D}" type="slidenum">
              <a:rPr lang="de-DE" smtClean="0"/>
              <a:pPr/>
              <a:t>27</a:t>
            </a:fld>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p:spPr>
        <p:txBody>
          <a:bodyPr/>
          <a:lstStyle/>
          <a:p>
            <a:fld id="{281197B3-1AE6-40F6-9EF2-9E09A16396A2}" type="slidenum">
              <a:rPr lang="de-DE" smtClean="0"/>
              <a:pPr/>
              <a:t>28</a:t>
            </a:fld>
            <a:endParaRPr lang="de-DE" smtClean="0"/>
          </a:p>
        </p:txBody>
      </p:sp>
      <p:sp>
        <p:nvSpPr>
          <p:cNvPr id="55298" name="Rectangle 2"/>
          <p:cNvSpPr>
            <a:spLocks noGrp="1" noRot="1" noChangeAspect="1" noChangeArrowheads="1" noTextEdit="1"/>
          </p:cNvSpPr>
          <p:nvPr>
            <p:ph type="sldImg"/>
          </p:nvPr>
        </p:nvSpPr>
        <p:spPr>
          <a:xfrm>
            <a:off x="1292225" y="800100"/>
            <a:ext cx="4271963" cy="3203575"/>
          </a:xfrm>
          <a:ln/>
        </p:spPr>
      </p:sp>
      <p:sp>
        <p:nvSpPr>
          <p:cNvPr id="55299" name="Rectangle 3"/>
          <p:cNvSpPr>
            <a:spLocks noGrp="1" noChangeArrowheads="1"/>
          </p:cNvSpPr>
          <p:nvPr>
            <p:ph type="body" idx="1"/>
          </p:nvPr>
        </p:nvSpPr>
        <p:spPr>
          <a:xfrm>
            <a:off x="914400" y="4346575"/>
            <a:ext cx="5029200" cy="3848100"/>
          </a:xfrm>
          <a:noFill/>
          <a:ln>
            <a:solidFill>
              <a:srgbClr val="003300"/>
            </a:solidFill>
          </a:ln>
        </p:spPr>
        <p:txBody>
          <a:bodyPr lIns="88615" tIns="44307" rIns="88615" bIns="44307"/>
          <a:lstStyle/>
          <a:p>
            <a:pPr eaLnBrk="1" hangingPunct="1"/>
            <a:endParaRPr lang="en-US" i="1"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Folienbildplatzhalter 1"/>
          <p:cNvSpPr>
            <a:spLocks noGrp="1" noRot="1" noChangeAspect="1"/>
          </p:cNvSpPr>
          <p:nvPr>
            <p:ph type="sldImg"/>
          </p:nvPr>
        </p:nvSpPr>
        <p:spPr>
          <a:ln/>
        </p:spPr>
      </p:sp>
      <p:sp>
        <p:nvSpPr>
          <p:cNvPr id="57346" name="Notizenplatzhalter 2"/>
          <p:cNvSpPr>
            <a:spLocks noGrp="1"/>
          </p:cNvSpPr>
          <p:nvPr>
            <p:ph type="body" idx="1"/>
          </p:nvPr>
        </p:nvSpPr>
        <p:spPr>
          <a:noFill/>
          <a:ln/>
        </p:spPr>
        <p:txBody>
          <a:bodyPr/>
          <a:lstStyle/>
          <a:p>
            <a:r>
              <a:rPr lang="de-AT" smtClean="0"/>
              <a:t>Richtig wäre : Haloperidol statt Antipsychotika!!!!!</a:t>
            </a:r>
          </a:p>
        </p:txBody>
      </p:sp>
      <p:sp>
        <p:nvSpPr>
          <p:cNvPr id="57347" name="Foliennummernplatzhalter 3"/>
          <p:cNvSpPr>
            <a:spLocks noGrp="1"/>
          </p:cNvSpPr>
          <p:nvPr>
            <p:ph type="sldNum" sz="quarter" idx="5"/>
          </p:nvPr>
        </p:nvSpPr>
        <p:spPr>
          <a:noFill/>
        </p:spPr>
        <p:txBody>
          <a:bodyPr/>
          <a:lstStyle/>
          <a:p>
            <a:fld id="{D012A662-8491-4AD8-B455-BE9DBCCED79B}" type="slidenum">
              <a:rPr lang="de-DE" smtClean="0"/>
              <a:pPr/>
              <a:t>29</a:t>
            </a:fld>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p:spPr>
        <p:txBody>
          <a:bodyPr/>
          <a:lstStyle/>
          <a:p>
            <a:fld id="{7E49EEFD-646D-4F44-A240-1DE2FEEBAE4B}" type="slidenum">
              <a:rPr lang="de-AT" smtClean="0"/>
              <a:pPr/>
              <a:t>30</a:t>
            </a:fld>
            <a:endParaRPr lang="de-AT" smtClean="0"/>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Folienbildplatzhalter 1"/>
          <p:cNvSpPr>
            <a:spLocks noGrp="1" noRot="1" noChangeAspect="1"/>
          </p:cNvSpPr>
          <p:nvPr>
            <p:ph type="sldImg"/>
          </p:nvPr>
        </p:nvSpPr>
        <p:spPr>
          <a:ln/>
        </p:spPr>
      </p:sp>
      <p:sp>
        <p:nvSpPr>
          <p:cNvPr id="62466" name="Notizenplatzhalter 2"/>
          <p:cNvSpPr>
            <a:spLocks noGrp="1"/>
          </p:cNvSpPr>
          <p:nvPr>
            <p:ph type="body" idx="1"/>
          </p:nvPr>
        </p:nvSpPr>
        <p:spPr>
          <a:noFill/>
          <a:ln/>
        </p:spPr>
        <p:txBody>
          <a:bodyPr/>
          <a:lstStyle/>
          <a:p>
            <a:endParaRPr lang="de-AT" smtClean="0"/>
          </a:p>
        </p:txBody>
      </p:sp>
      <p:sp>
        <p:nvSpPr>
          <p:cNvPr id="62467" name="Foliennummernplatzhalter 3"/>
          <p:cNvSpPr>
            <a:spLocks noGrp="1"/>
          </p:cNvSpPr>
          <p:nvPr>
            <p:ph type="sldNum" sz="quarter" idx="5"/>
          </p:nvPr>
        </p:nvSpPr>
        <p:spPr>
          <a:noFill/>
        </p:spPr>
        <p:txBody>
          <a:bodyPr/>
          <a:lstStyle/>
          <a:p>
            <a:fld id="{B1DBC536-4F57-4DD5-BDDD-93632C4E1254}" type="slidenum">
              <a:rPr lang="de-DE" smtClean="0"/>
              <a:pPr/>
              <a:t>31</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lienbildplatzhalter 1"/>
          <p:cNvSpPr>
            <a:spLocks noGrp="1" noRot="1" noChangeAspect="1"/>
          </p:cNvSpPr>
          <p:nvPr>
            <p:ph type="sldImg"/>
          </p:nvPr>
        </p:nvSpPr>
        <p:spPr>
          <a:ln/>
        </p:spPr>
      </p:sp>
      <p:sp>
        <p:nvSpPr>
          <p:cNvPr id="3" name="Notizenplatzhalter 2"/>
          <p:cNvSpPr>
            <a:spLocks noGrp="1"/>
          </p:cNvSpPr>
          <p:nvPr>
            <p:ph type="body" idx="1"/>
          </p:nvPr>
        </p:nvSpPr>
        <p:spPr/>
        <p:txBody>
          <a:bodyPr>
            <a:normAutofit lnSpcReduction="10000"/>
          </a:bodyPr>
          <a:lstStyle/>
          <a:p>
            <a:pPr>
              <a:defRPr/>
            </a:pPr>
            <a:r>
              <a:rPr lang="de-AT" dirty="0" smtClean="0"/>
              <a:t>Die paradoxe Hypothese eines "normalen" Wahns erklärt, wie auch aus Wahn "Normales" oder "Gesundes" wird: Es gibt - wie bei Verbrechen - mehrere Mechanismen, aus Wahn eine "Normalität" oder etwas "Gesundes" zu machen: </a:t>
            </a:r>
            <a:br>
              <a:rPr lang="de-AT" dirty="0" smtClean="0"/>
            </a:br>
            <a:r>
              <a:rPr lang="de-AT" dirty="0" smtClean="0"/>
              <a:t>  </a:t>
            </a:r>
          </a:p>
          <a:p>
            <a:pPr>
              <a:defRPr/>
            </a:pPr>
            <a:r>
              <a:rPr lang="de-AT" b="1" dirty="0" smtClean="0"/>
              <a:t>Anerkennung des Wahns</a:t>
            </a:r>
            <a:r>
              <a:rPr lang="de-AT" dirty="0" smtClean="0"/>
              <a:t> durch die soziale Bezugsgruppe als "normal" oder "gesund" (z.B. Religionen).</a:t>
            </a:r>
          </a:p>
          <a:p>
            <a:pPr>
              <a:defRPr/>
            </a:pPr>
            <a:r>
              <a:rPr lang="de-AT" b="1" dirty="0" smtClean="0"/>
              <a:t>Häufigkeit der Verbreitung</a:t>
            </a:r>
            <a:r>
              <a:rPr lang="de-AT" dirty="0" smtClean="0"/>
              <a:t>, indem zum Beispiel die </a:t>
            </a:r>
            <a:r>
              <a:rPr lang="de-AT" b="1" dirty="0" smtClean="0"/>
              <a:t>Mehrheit</a:t>
            </a:r>
            <a:r>
              <a:rPr lang="de-AT" dirty="0" smtClean="0"/>
              <a:t> einen Wahn als Glauben annimmt (Massenwahn), zum Beispiel Religionen, Hexenwahn oder der chauvinistische Überlegenheitswahn der eigenen Gruppe, Rasse oder Nation, was Sie schon in der viel gepriesenen griechischen Hochkultur sehr ausgeprägt finden, selbst beim von mir sonst so hochgeschätzten </a:t>
            </a:r>
            <a:r>
              <a:rPr lang="de-AT" dirty="0" smtClean="0">
                <a:hlinkClick r:id="rId3"/>
              </a:rPr>
              <a:t>Aristoteles, der Euripides Spruch aus </a:t>
            </a:r>
            <a:r>
              <a:rPr lang="de-AT" dirty="0" err="1" smtClean="0">
                <a:hlinkClick r:id="rId3"/>
              </a:rPr>
              <a:t>Iphigenie</a:t>
            </a:r>
            <a:r>
              <a:rPr lang="de-AT" dirty="0" smtClean="0"/>
              <a:t> zitiert und bestätigt.</a:t>
            </a:r>
          </a:p>
          <a:p>
            <a:pPr>
              <a:defRPr/>
            </a:pPr>
            <a:r>
              <a:rPr lang="de-AT" b="1" dirty="0" smtClean="0"/>
              <a:t>Erzwingen durch Ausübung von Macht, Gewalt, Herrschaft</a:t>
            </a:r>
            <a:r>
              <a:rPr lang="de-AT" dirty="0" smtClean="0"/>
              <a:t>, z.B. Inquisition, Scharia, Staatsterrorismus verkleidet als "Recht" und "Ordnung".</a:t>
            </a:r>
          </a:p>
          <a:p>
            <a:pPr>
              <a:defRPr/>
            </a:pPr>
            <a:r>
              <a:rPr lang="de-AT" dirty="0" smtClean="0"/>
              <a:t/>
            </a:r>
            <a:br>
              <a:rPr lang="de-AT" dirty="0" smtClean="0"/>
            </a:br>
            <a:r>
              <a:rPr lang="de-AT" dirty="0" smtClean="0"/>
              <a:t>Der häufigste Fall für sog. "normalen Wahn" ist die Religion. </a:t>
            </a:r>
            <a:br>
              <a:rPr lang="de-AT" dirty="0" smtClean="0"/>
            </a:br>
            <a:r>
              <a:rPr lang="de-AT" dirty="0" smtClean="0"/>
              <a:t>Den radikalsten und konsequentesten Standpunkt in der Geistesgeschichte hinsichtlich des "normalen" Wahns habe ich bei </a:t>
            </a:r>
            <a:r>
              <a:rPr lang="de-AT" dirty="0" smtClean="0">
                <a:hlinkClick r:id="rId4"/>
              </a:rPr>
              <a:t>Max </a:t>
            </a:r>
            <a:r>
              <a:rPr lang="de-AT" dirty="0" err="1" smtClean="0">
                <a:hlinkClick r:id="rId4"/>
              </a:rPr>
              <a:t>Stirner</a:t>
            </a:r>
            <a:r>
              <a:rPr lang="de-AT" dirty="0" smtClean="0"/>
              <a:t> in seiner Arbeit über den Sparren - aus </a:t>
            </a:r>
            <a:r>
              <a:rPr lang="de-AT" i="1" dirty="0" smtClean="0"/>
              <a:t>Der Einzige und sein Eigentum</a:t>
            </a:r>
            <a:r>
              <a:rPr lang="de-AT" dirty="0" smtClean="0"/>
              <a:t> - gefunden, der jeden Allgemeinbegriff (&gt; </a:t>
            </a:r>
            <a:r>
              <a:rPr lang="de-AT" dirty="0" smtClean="0">
                <a:hlinkClick r:id="rId5"/>
              </a:rPr>
              <a:t>Universale</a:t>
            </a:r>
            <a:r>
              <a:rPr lang="de-AT" dirty="0" smtClean="0"/>
              <a:t>) für ein Wahngebilde hält. </a:t>
            </a:r>
          </a:p>
          <a:p>
            <a:pPr>
              <a:defRPr/>
            </a:pPr>
            <a:endParaRPr lang="de-AT" dirty="0"/>
          </a:p>
        </p:txBody>
      </p:sp>
      <p:sp>
        <p:nvSpPr>
          <p:cNvPr id="19459" name="Foliennummernplatzhalter 3"/>
          <p:cNvSpPr>
            <a:spLocks noGrp="1"/>
          </p:cNvSpPr>
          <p:nvPr>
            <p:ph type="sldNum" sz="quarter" idx="5"/>
          </p:nvPr>
        </p:nvSpPr>
        <p:spPr>
          <a:noFill/>
        </p:spPr>
        <p:txBody>
          <a:bodyPr/>
          <a:lstStyle/>
          <a:p>
            <a:fld id="{E7F96F2C-9D44-4CCF-B4DA-857DA85971A0}" type="slidenum">
              <a:rPr lang="de-DE" smtClean="0"/>
              <a:pPr/>
              <a:t>3</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lienbildplatzhalter 1"/>
          <p:cNvSpPr>
            <a:spLocks noGrp="1" noRot="1" noChangeAspect="1"/>
          </p:cNvSpPr>
          <p:nvPr>
            <p:ph type="sldImg"/>
          </p:nvPr>
        </p:nvSpPr>
        <p:spPr>
          <a:ln/>
        </p:spPr>
      </p:sp>
      <p:sp>
        <p:nvSpPr>
          <p:cNvPr id="21506" name="Notizenplatzhalter 2"/>
          <p:cNvSpPr>
            <a:spLocks noGrp="1"/>
          </p:cNvSpPr>
          <p:nvPr>
            <p:ph type="body" idx="1"/>
          </p:nvPr>
        </p:nvSpPr>
        <p:spPr>
          <a:noFill/>
          <a:ln/>
        </p:spPr>
        <p:txBody>
          <a:bodyPr/>
          <a:lstStyle/>
          <a:p>
            <a:endParaRPr lang="de-AT" smtClean="0"/>
          </a:p>
        </p:txBody>
      </p:sp>
      <p:sp>
        <p:nvSpPr>
          <p:cNvPr id="21507" name="Foliennummernplatzhalter 3"/>
          <p:cNvSpPr>
            <a:spLocks noGrp="1"/>
          </p:cNvSpPr>
          <p:nvPr>
            <p:ph type="sldNum" sz="quarter" idx="5"/>
          </p:nvPr>
        </p:nvSpPr>
        <p:spPr>
          <a:noFill/>
        </p:spPr>
        <p:txBody>
          <a:bodyPr/>
          <a:lstStyle/>
          <a:p>
            <a:fld id="{E8DE62FC-A239-4436-80D2-3D4D645052AB}" type="slidenum">
              <a:rPr lang="de-DE" smtClean="0"/>
              <a:pPr/>
              <a:t>4</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lienbildplatzhalter 1"/>
          <p:cNvSpPr>
            <a:spLocks noGrp="1" noRot="1" noChangeAspect="1"/>
          </p:cNvSpPr>
          <p:nvPr>
            <p:ph type="sldImg"/>
          </p:nvPr>
        </p:nvSpPr>
        <p:spPr>
          <a:ln/>
        </p:spPr>
      </p:sp>
      <p:sp>
        <p:nvSpPr>
          <p:cNvPr id="3" name="Notizenplatzhalter 2"/>
          <p:cNvSpPr>
            <a:spLocks noGrp="1"/>
          </p:cNvSpPr>
          <p:nvPr>
            <p:ph type="body" idx="1"/>
          </p:nvPr>
        </p:nvSpPr>
        <p:spPr/>
        <p:txBody>
          <a:bodyPr>
            <a:normAutofit/>
          </a:bodyPr>
          <a:lstStyle/>
          <a:p>
            <a:pPr marL="274320" indent="-274320" fontAlgn="auto">
              <a:spcAft>
                <a:spcPts val="0"/>
              </a:spcAft>
              <a:buFont typeface="Wingdings 2"/>
              <a:buChar char=""/>
              <a:defRPr/>
            </a:pPr>
            <a:r>
              <a:rPr lang="de-AT" dirty="0" smtClean="0"/>
              <a:t>Germanisch, mittel- und althochdeutsch: „</a:t>
            </a:r>
            <a:r>
              <a:rPr lang="de-AT" dirty="0" err="1" smtClean="0"/>
              <a:t>wan</a:t>
            </a:r>
            <a:r>
              <a:rPr lang="de-AT" dirty="0" smtClean="0"/>
              <a:t>“ – </a:t>
            </a:r>
            <a:r>
              <a:rPr lang="de-AT" dirty="0" smtClean="0">
                <a:solidFill>
                  <a:srgbClr val="C00000"/>
                </a:solidFill>
              </a:rPr>
              <a:t>Erwartung</a:t>
            </a:r>
            <a:r>
              <a:rPr lang="de-AT" dirty="0" smtClean="0"/>
              <a:t>, Meinung, Verdacht</a:t>
            </a:r>
          </a:p>
          <a:p>
            <a:pPr marL="274320" indent="-274320" fontAlgn="auto">
              <a:spcAft>
                <a:spcPts val="0"/>
              </a:spcAft>
              <a:buFont typeface="Wingdings 2"/>
              <a:buChar char=""/>
              <a:defRPr/>
            </a:pPr>
            <a:r>
              <a:rPr lang="de-AT" dirty="0" smtClean="0"/>
              <a:t>Indogermanische Wurzel: „wen“ – steckt auch in </a:t>
            </a:r>
            <a:r>
              <a:rPr lang="de-AT" dirty="0" smtClean="0">
                <a:solidFill>
                  <a:srgbClr val="C00000"/>
                </a:solidFill>
              </a:rPr>
              <a:t>gewinnen</a:t>
            </a:r>
            <a:r>
              <a:rPr lang="de-AT" dirty="0" smtClean="0"/>
              <a:t> – etwas suchen </a:t>
            </a:r>
            <a:r>
              <a:rPr lang="de-AT" dirty="0" smtClean="0">
                <a:solidFill>
                  <a:srgbClr val="C00000"/>
                </a:solidFill>
              </a:rPr>
              <a:t>wünschen</a:t>
            </a:r>
            <a:r>
              <a:rPr lang="de-AT" dirty="0" smtClean="0"/>
              <a:t> begehren</a:t>
            </a:r>
          </a:p>
          <a:p>
            <a:pPr marL="521970" lvl="1" indent="-274320" fontAlgn="auto">
              <a:spcAft>
                <a:spcPts val="0"/>
              </a:spcAft>
              <a:buFont typeface="Wingdings 2"/>
              <a:buChar char=""/>
              <a:defRPr/>
            </a:pPr>
            <a:r>
              <a:rPr lang="de-AT" dirty="0" smtClean="0"/>
              <a:t>Englisch – </a:t>
            </a:r>
            <a:r>
              <a:rPr lang="de-AT" dirty="0" err="1" smtClean="0"/>
              <a:t>to</a:t>
            </a:r>
            <a:r>
              <a:rPr lang="de-AT" dirty="0" smtClean="0"/>
              <a:t> </a:t>
            </a:r>
            <a:r>
              <a:rPr lang="de-AT" dirty="0" err="1" smtClean="0"/>
              <a:t>win</a:t>
            </a:r>
            <a:endParaRPr lang="de-AT" dirty="0" smtClean="0"/>
          </a:p>
          <a:p>
            <a:pPr marL="521970" lvl="1" indent="-274320" fontAlgn="auto">
              <a:spcAft>
                <a:spcPts val="0"/>
              </a:spcAft>
              <a:buFont typeface="Wingdings 2"/>
              <a:buChar char=""/>
              <a:defRPr/>
            </a:pPr>
            <a:r>
              <a:rPr lang="de-AT" dirty="0" smtClean="0"/>
              <a:t>Deutsch – Wunsch</a:t>
            </a:r>
          </a:p>
          <a:p>
            <a:pPr>
              <a:defRPr/>
            </a:pPr>
            <a:endParaRPr lang="de-AT" dirty="0"/>
          </a:p>
        </p:txBody>
      </p:sp>
      <p:sp>
        <p:nvSpPr>
          <p:cNvPr id="23555" name="Foliennummernplatzhalter 3"/>
          <p:cNvSpPr>
            <a:spLocks noGrp="1"/>
          </p:cNvSpPr>
          <p:nvPr>
            <p:ph type="sldNum" sz="quarter" idx="5"/>
          </p:nvPr>
        </p:nvSpPr>
        <p:spPr>
          <a:noFill/>
        </p:spPr>
        <p:txBody>
          <a:bodyPr/>
          <a:lstStyle/>
          <a:p>
            <a:fld id="{06435E57-1E06-431E-A09B-DF53BCD1C73A}" type="slidenum">
              <a:rPr lang="de-DE" smtClean="0"/>
              <a:pPr/>
              <a:t>5</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3A14CB95-2653-472C-AB00-F74FB9074E13}" type="slidenum">
              <a:rPr lang="de-DE" smtClean="0"/>
              <a:pPr/>
              <a:t>7</a:t>
            </a:fld>
            <a:endParaRPr lang="de-DE" smtClean="0"/>
          </a:p>
        </p:txBody>
      </p:sp>
      <p:sp>
        <p:nvSpPr>
          <p:cNvPr id="26626" name="Rectangle 2"/>
          <p:cNvSpPr>
            <a:spLocks noGrp="1" noRot="1" noChangeAspect="1" noChangeArrowheads="1" noTextEdit="1"/>
          </p:cNvSpPr>
          <p:nvPr>
            <p:ph type="sldImg"/>
          </p:nvPr>
        </p:nvSpPr>
        <p:spPr>
          <a:xfrm>
            <a:off x="1144588" y="676275"/>
            <a:ext cx="4606925" cy="3455988"/>
          </a:xfrm>
          <a:solidFill>
            <a:srgbClr val="FFFFFF"/>
          </a:solidFill>
          <a:ln/>
        </p:spPr>
      </p:sp>
      <p:sp>
        <p:nvSpPr>
          <p:cNvPr id="26627" name="Rectangle 3"/>
          <p:cNvSpPr>
            <a:spLocks noGrp="1" noChangeArrowheads="1"/>
          </p:cNvSpPr>
          <p:nvPr>
            <p:ph type="body" idx="1"/>
          </p:nvPr>
        </p:nvSpPr>
        <p:spPr>
          <a:xfrm>
            <a:off x="857250" y="4344988"/>
            <a:ext cx="5162550" cy="4113212"/>
          </a:xfrm>
          <a:solidFill>
            <a:srgbClr val="FFFFFF"/>
          </a:solidFill>
          <a:ln>
            <a:solidFill>
              <a:srgbClr val="000000"/>
            </a:solidFill>
          </a:ln>
        </p:spPr>
        <p:txBody>
          <a:bodyPr/>
          <a:lstStyle/>
          <a:p>
            <a:r>
              <a:rPr lang="de-DE" smtClean="0"/>
              <a:t>Zu Beginn einer Demenz zeigen sich zunächst kognitive Defizite. Im weiteren Verlauf kommen Verhaltensauffälligkeiten und der Verlust der Selbstständigkeit hinzu, bis hin zur vollständigen Pflegebedürftigkeit.</a:t>
            </a:r>
          </a:p>
          <a:p>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Folienbildplatzhalter 1"/>
          <p:cNvSpPr>
            <a:spLocks noGrp="1" noRot="1" noChangeAspect="1"/>
          </p:cNvSpPr>
          <p:nvPr>
            <p:ph type="sldImg"/>
          </p:nvPr>
        </p:nvSpPr>
        <p:spPr>
          <a:ln/>
        </p:spPr>
      </p:sp>
      <p:sp>
        <p:nvSpPr>
          <p:cNvPr id="30722" name="Notizenplatzhalter 2"/>
          <p:cNvSpPr>
            <a:spLocks noGrp="1"/>
          </p:cNvSpPr>
          <p:nvPr>
            <p:ph type="body" idx="1"/>
          </p:nvPr>
        </p:nvSpPr>
        <p:spPr>
          <a:noFill/>
          <a:ln/>
        </p:spPr>
        <p:txBody>
          <a:bodyPr/>
          <a:lstStyle/>
          <a:p>
            <a:r>
              <a:rPr lang="de-AT" sz="2000" smtClean="0"/>
              <a:t>Keine allgemeingesellschaftlichen themen wie steuern </a:t>
            </a:r>
            <a:r>
              <a:rPr lang="de-AT" smtClean="0"/>
              <a:t>od. arbeitslosigkeit</a:t>
            </a:r>
          </a:p>
        </p:txBody>
      </p:sp>
      <p:sp>
        <p:nvSpPr>
          <p:cNvPr id="30723" name="Foliennummernplatzhalter 3"/>
          <p:cNvSpPr>
            <a:spLocks noGrp="1"/>
          </p:cNvSpPr>
          <p:nvPr>
            <p:ph type="sldNum" sz="quarter" idx="5"/>
          </p:nvPr>
        </p:nvSpPr>
        <p:spPr>
          <a:noFill/>
        </p:spPr>
        <p:txBody>
          <a:bodyPr/>
          <a:lstStyle/>
          <a:p>
            <a:fld id="{E0064CD9-442D-4993-906D-0303DCCB1135}" type="slidenum">
              <a:rPr lang="de-DE" smtClean="0"/>
              <a:pPr/>
              <a:t>10</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Folienbildplatzhalter 1"/>
          <p:cNvSpPr>
            <a:spLocks noGrp="1" noRot="1" noChangeAspect="1"/>
          </p:cNvSpPr>
          <p:nvPr>
            <p:ph type="sldImg"/>
          </p:nvPr>
        </p:nvSpPr>
        <p:spPr>
          <a:ln/>
        </p:spPr>
      </p:sp>
      <p:sp>
        <p:nvSpPr>
          <p:cNvPr id="32770" name="Notizenplatzhalter 2"/>
          <p:cNvSpPr>
            <a:spLocks noGrp="1"/>
          </p:cNvSpPr>
          <p:nvPr>
            <p:ph type="body" idx="1"/>
          </p:nvPr>
        </p:nvSpPr>
        <p:spPr>
          <a:noFill/>
          <a:ln/>
        </p:spPr>
        <p:txBody>
          <a:bodyPr/>
          <a:lstStyle/>
          <a:p>
            <a:r>
              <a:rPr lang="de-AT" smtClean="0"/>
              <a:t>Als Bedingung für den Beitritt benennt der Glaube Dogmen, die ebenso unverrückbar wie ein individueller Wahn für wahr zu halten sind. Die Unbelegbarkeit der Lehrsätze und die Forderung, sie kritiklos zu bejahen, bilden dabei eine Einheit. Für die Zugehörigkeit hat der Gläubige die Autonomie seiner Urteilskraft an die Gruppenführer abzutreten. Natürlich sind die meisten Anhänger der Monopoltheologien nicht wahnhaft im schulmedizinischen Sinne. Das liegt aber nicht am Wesen der Ideologien selbst, sondern daran, dass die Mehrzahl ihrer Anhänger nur oberflächlich damit identifiziert ist. Im medizinischen Sinne spricht man von </a:t>
            </a:r>
            <a:r>
              <a:rPr lang="de-AT" b="1" smtClean="0"/>
              <a:t>Religiösem Wahn</a:t>
            </a:r>
            <a:r>
              <a:rPr lang="de-AT" smtClean="0"/>
              <a:t> erst dann, wenn der Kranke aus seinen religiösen Überzeugungen einen persönlichen Auftrag Gottes ableitet, als auserwähltes Individuum auf das Weltgeschehen einzuwirken. Zwischen metaphysischen Glauben und Aberglaube ist nur ein soziologischer Unterschied.</a:t>
            </a:r>
          </a:p>
          <a:p>
            <a:endParaRPr lang="de-AT" smtClean="0"/>
          </a:p>
        </p:txBody>
      </p:sp>
      <p:sp>
        <p:nvSpPr>
          <p:cNvPr id="32771" name="Foliennummernplatzhalter 3"/>
          <p:cNvSpPr>
            <a:spLocks noGrp="1"/>
          </p:cNvSpPr>
          <p:nvPr>
            <p:ph type="sldNum" sz="quarter" idx="5"/>
          </p:nvPr>
        </p:nvSpPr>
        <p:spPr>
          <a:noFill/>
        </p:spPr>
        <p:txBody>
          <a:bodyPr/>
          <a:lstStyle/>
          <a:p>
            <a:fld id="{35AEEA09-1D59-411E-9B11-8A1934241726}" type="slidenum">
              <a:rPr lang="de-DE" smtClean="0"/>
              <a:pPr/>
              <a:t>11</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Folienbildplatzhalter 1"/>
          <p:cNvSpPr>
            <a:spLocks noGrp="1" noRot="1" noChangeAspect="1"/>
          </p:cNvSpPr>
          <p:nvPr>
            <p:ph type="sldImg"/>
          </p:nvPr>
        </p:nvSpPr>
        <p:spPr>
          <a:ln/>
        </p:spPr>
      </p:sp>
      <p:sp>
        <p:nvSpPr>
          <p:cNvPr id="34818" name="Notizenplatzhalter 2"/>
          <p:cNvSpPr>
            <a:spLocks noGrp="1"/>
          </p:cNvSpPr>
          <p:nvPr>
            <p:ph type="body" idx="1"/>
          </p:nvPr>
        </p:nvSpPr>
        <p:spPr>
          <a:noFill/>
          <a:ln/>
        </p:spPr>
        <p:txBody>
          <a:bodyPr/>
          <a:lstStyle/>
          <a:p>
            <a:r>
              <a:rPr lang="de-AT" smtClean="0"/>
              <a:t>Durch den wahn aus der bedeutungslosigkeit, reduzierung der vereinsamung im wahn schmerzhaftes erkennen der abnehmenden (geistigen) Leistungsfähigkeit – statt sich der erkenntnis zu stellen beschuldigung des umfeldes – damit aufrechterhaltung des selbstwertes – ungelebte wünsche aber auch „verfehlungen“ (oft völlig überzogene vorwurfshaltung) werden im wahn BEARBEITET – „bin vom jungen altenpfleger schwanger“</a:t>
            </a:r>
          </a:p>
          <a:p>
            <a:endParaRPr lang="de-AT" smtClean="0"/>
          </a:p>
          <a:p>
            <a:endParaRPr lang="de-AT" smtClean="0"/>
          </a:p>
        </p:txBody>
      </p:sp>
      <p:sp>
        <p:nvSpPr>
          <p:cNvPr id="34819" name="Foliennummernplatzhalter 3"/>
          <p:cNvSpPr>
            <a:spLocks noGrp="1"/>
          </p:cNvSpPr>
          <p:nvPr>
            <p:ph type="sldNum" sz="quarter" idx="5"/>
          </p:nvPr>
        </p:nvSpPr>
        <p:spPr>
          <a:noFill/>
        </p:spPr>
        <p:txBody>
          <a:bodyPr/>
          <a:lstStyle/>
          <a:p>
            <a:fld id="{608BD704-0F77-441A-ACED-9BE2D332E6C1}" type="slidenum">
              <a:rPr lang="de-DE" smtClean="0"/>
              <a:pPr/>
              <a:t>12</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lienbildplatzhalter 1"/>
          <p:cNvSpPr>
            <a:spLocks noGrp="1" noRot="1" noChangeAspect="1"/>
          </p:cNvSpPr>
          <p:nvPr>
            <p:ph type="sldImg"/>
          </p:nvPr>
        </p:nvSpPr>
        <p:spPr>
          <a:ln/>
        </p:spPr>
      </p:sp>
      <p:sp>
        <p:nvSpPr>
          <p:cNvPr id="38914" name="Notizenplatzhalter 2"/>
          <p:cNvSpPr>
            <a:spLocks noGrp="1"/>
          </p:cNvSpPr>
          <p:nvPr>
            <p:ph type="body" idx="1"/>
          </p:nvPr>
        </p:nvSpPr>
        <p:spPr>
          <a:noFill/>
          <a:ln/>
        </p:spPr>
        <p:txBody>
          <a:bodyPr/>
          <a:lstStyle/>
          <a:p>
            <a:endParaRPr lang="de-AT" smtClean="0"/>
          </a:p>
        </p:txBody>
      </p:sp>
      <p:sp>
        <p:nvSpPr>
          <p:cNvPr id="38915" name="Foliennummernplatzhalter 3"/>
          <p:cNvSpPr>
            <a:spLocks noGrp="1"/>
          </p:cNvSpPr>
          <p:nvPr>
            <p:ph type="sldNum" sz="quarter" idx="5"/>
          </p:nvPr>
        </p:nvSpPr>
        <p:spPr>
          <a:noFill/>
        </p:spPr>
        <p:txBody>
          <a:bodyPr/>
          <a:lstStyle/>
          <a:p>
            <a:fld id="{587F0797-068E-4F21-B2FA-2C6FE3F04138}" type="slidenum">
              <a:rPr lang="de-DE" smtClean="0"/>
              <a:pPr/>
              <a:t>15</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hteck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Gerade Verbindung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a:defRPr/>
            </a:pPr>
            <a:endParaRPr lang="en-US"/>
          </a:p>
        </p:txBody>
      </p:sp>
      <p:sp>
        <p:nvSpPr>
          <p:cNvPr id="12" name="Titel 11"/>
          <p:cNvSpPr>
            <a:spLocks noGrp="1"/>
          </p:cNvSpPr>
          <p:nvPr>
            <p:ph type="ctrTitle"/>
          </p:nvPr>
        </p:nvSpPr>
        <p:spPr>
          <a:xfrm>
            <a:off x="3366868" y="533400"/>
            <a:ext cx="5105400" cy="2868168"/>
          </a:xfrm>
        </p:spPr>
        <p:txBody>
          <a:bodyPr>
            <a:noAutofit/>
          </a:bodyPr>
          <a:lstStyle>
            <a:lvl1pPr algn="r">
              <a:defRPr sz="4200" b="1"/>
            </a:lvl1pPr>
            <a:extLst/>
          </a:lstStyle>
          <a:p>
            <a:r>
              <a:rPr lang="de-DE" smtClean="0"/>
              <a:t>Titelmasterformat durch Klicken bearbeiten</a:t>
            </a:r>
            <a:endParaRPr lang="en-US"/>
          </a:p>
        </p:txBody>
      </p:sp>
      <p:sp>
        <p:nvSpPr>
          <p:cNvPr id="25" name="Untertitel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de-DE" smtClean="0"/>
              <a:t>Formatvorlage des Untertitelmasters durch Klicken bearbeiten</a:t>
            </a:r>
            <a:endParaRPr lang="en-US"/>
          </a:p>
        </p:txBody>
      </p:sp>
      <p:sp>
        <p:nvSpPr>
          <p:cNvPr id="6" name="Datumsplatzhalter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endParaRPr lang="de-DE"/>
          </a:p>
        </p:txBody>
      </p:sp>
      <p:sp>
        <p:nvSpPr>
          <p:cNvPr id="7" name="Fußzeilenplatzhalt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de-DE"/>
          </a:p>
        </p:txBody>
      </p:sp>
      <p:sp>
        <p:nvSpPr>
          <p:cNvPr id="8" name="Foliennummernplatzhalter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8338AEFD-504F-4216-9038-B0141E76CCC7}" type="slidenum">
              <a:rPr lang="de-DE"/>
              <a:pPr>
                <a:defRPr/>
              </a:pPr>
              <a:t>‹Nr.›</a:t>
            </a:fld>
            <a:endParaRPr lang="de-DE"/>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extLst/>
          </a:lstStyle>
          <a:p>
            <a:pPr>
              <a:defRPr/>
            </a:pPr>
            <a:endParaRPr lang="de-DE"/>
          </a:p>
        </p:txBody>
      </p:sp>
      <p:sp>
        <p:nvSpPr>
          <p:cNvPr id="5" name="Fußzeilenplatzhalter 4"/>
          <p:cNvSpPr>
            <a:spLocks noGrp="1"/>
          </p:cNvSpPr>
          <p:nvPr>
            <p:ph type="ftr" sz="quarter" idx="11"/>
          </p:nvPr>
        </p:nvSpPr>
        <p:spPr/>
        <p:txBody>
          <a:bodyPr/>
          <a:lstStyle>
            <a:lvl1pPr>
              <a:defRPr/>
            </a:lvl1pPr>
            <a:extLst/>
          </a:lstStyle>
          <a:p>
            <a:pPr>
              <a:defRPr/>
            </a:pPr>
            <a:endParaRPr lang="de-DE"/>
          </a:p>
        </p:txBody>
      </p:sp>
      <p:sp>
        <p:nvSpPr>
          <p:cNvPr id="6" name="Foliennummernplatzhalter 5"/>
          <p:cNvSpPr>
            <a:spLocks noGrp="1"/>
          </p:cNvSpPr>
          <p:nvPr>
            <p:ph type="sldNum" sz="quarter" idx="12"/>
          </p:nvPr>
        </p:nvSpPr>
        <p:spPr/>
        <p:txBody>
          <a:bodyPr/>
          <a:lstStyle>
            <a:lvl1pPr>
              <a:defRPr/>
            </a:lvl1pPr>
            <a:extLst/>
          </a:lstStyle>
          <a:p>
            <a:pPr>
              <a:defRPr/>
            </a:pPr>
            <a:fld id="{65C2E410-DDE7-4A4F-9818-0447E7F8EC01}" type="slidenum">
              <a:rPr lang="de-DE"/>
              <a:pPr>
                <a:defRPr/>
              </a:pPr>
              <a:t>‹Nr.›</a:t>
            </a:fld>
            <a:endParaRPr lang="de-DE"/>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53200" y="274955"/>
            <a:ext cx="1524000" cy="5851525"/>
          </a:xfrm>
        </p:spPr>
        <p:txBody>
          <a:bodyPr vert="eaVert" anchor="t"/>
          <a:lstStyle>
            <a:extLs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457200" y="274642"/>
            <a:ext cx="6019800" cy="5851525"/>
          </a:xfrm>
        </p:spPr>
        <p:txBody>
          <a:bodyPr vert="eaVert"/>
          <a:lstStyle>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a:xfrm>
            <a:off x="4243388" y="6557963"/>
            <a:ext cx="2001837" cy="227012"/>
          </a:xfrm>
        </p:spPr>
        <p:txBody>
          <a:bodyPr/>
          <a:lstStyle>
            <a:lvl1pPr>
              <a:defRPr/>
            </a:lvl1pPr>
            <a:extLst/>
          </a:lstStyle>
          <a:p>
            <a:pPr>
              <a:defRPr/>
            </a:pPr>
            <a:endParaRPr lang="de-DE"/>
          </a:p>
        </p:txBody>
      </p:sp>
      <p:sp>
        <p:nvSpPr>
          <p:cNvPr id="5" name="Fußzeilenplatzhalter 4"/>
          <p:cNvSpPr>
            <a:spLocks noGrp="1"/>
          </p:cNvSpPr>
          <p:nvPr>
            <p:ph type="ftr" sz="quarter" idx="11"/>
          </p:nvPr>
        </p:nvSpPr>
        <p:spPr>
          <a:xfrm>
            <a:off x="457200" y="6556375"/>
            <a:ext cx="3657600" cy="228600"/>
          </a:xfrm>
        </p:spPr>
        <p:txBody>
          <a:bodyPr/>
          <a:lstStyle>
            <a:lvl1pPr>
              <a:defRPr/>
            </a:lvl1pPr>
            <a:extLst/>
          </a:lstStyle>
          <a:p>
            <a:pPr>
              <a:defRPr/>
            </a:pPr>
            <a:endParaRPr lang="de-DE"/>
          </a:p>
        </p:txBody>
      </p:sp>
      <p:sp>
        <p:nvSpPr>
          <p:cNvPr id="6" name="Foliennummernplatzhalter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D04AD56D-F3C0-4264-8527-FD26BC45CFAD}" type="slidenum">
              <a:rPr lang="de-DE"/>
              <a:pPr>
                <a:defRPr/>
              </a:pPr>
              <a:t>‹Nr.›</a:t>
            </a:fld>
            <a:endParaRPr lang="de-DE"/>
          </a:p>
        </p:txBody>
      </p:sp>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AndTwoObj">
  <p:cSld name="Titel, Inhal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quarter" idx="2"/>
          </p:nvPr>
        </p:nvSpPr>
        <p:spPr>
          <a:xfrm>
            <a:off x="4648200" y="1600200"/>
            <a:ext cx="4038600" cy="2185988"/>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Inhaltsplatzhalter 4"/>
          <p:cNvSpPr>
            <a:spLocks noGrp="1"/>
          </p:cNvSpPr>
          <p:nvPr>
            <p:ph sz="quarter" idx="3"/>
          </p:nvPr>
        </p:nvSpPr>
        <p:spPr>
          <a:xfrm>
            <a:off x="4648200" y="3938588"/>
            <a:ext cx="4038600" cy="218757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Datumsplatzhalter 5"/>
          <p:cNvSpPr>
            <a:spLocks noGrp="1"/>
          </p:cNvSpPr>
          <p:nvPr>
            <p:ph type="dt" sz="half" idx="10"/>
          </p:nvPr>
        </p:nvSpPr>
        <p:spPr>
          <a:xfrm>
            <a:off x="457200" y="6245225"/>
            <a:ext cx="2133600" cy="476250"/>
          </a:xfrm>
        </p:spPr>
        <p:txBody>
          <a:bodyPr/>
          <a:lstStyle>
            <a:lvl1pPr>
              <a:defRPr/>
            </a:lvl1pPr>
          </a:lstStyle>
          <a:p>
            <a:pPr>
              <a:defRPr/>
            </a:pPr>
            <a:endParaRPr lang="de-AT"/>
          </a:p>
        </p:txBody>
      </p:sp>
      <p:sp>
        <p:nvSpPr>
          <p:cNvPr id="7" name="Fußzeilenplatzhalter 6"/>
          <p:cNvSpPr>
            <a:spLocks noGrp="1"/>
          </p:cNvSpPr>
          <p:nvPr>
            <p:ph type="ftr" sz="quarter" idx="11"/>
          </p:nvPr>
        </p:nvSpPr>
        <p:spPr>
          <a:xfrm>
            <a:off x="3124200" y="6245225"/>
            <a:ext cx="2895600" cy="476250"/>
          </a:xfrm>
        </p:spPr>
        <p:txBody>
          <a:bodyPr/>
          <a:lstStyle>
            <a:lvl1pPr>
              <a:defRPr/>
            </a:lvl1pPr>
          </a:lstStyle>
          <a:p>
            <a:pPr>
              <a:defRPr/>
            </a:pPr>
            <a:endParaRPr lang="de-AT"/>
          </a:p>
        </p:txBody>
      </p:sp>
      <p:sp>
        <p:nvSpPr>
          <p:cNvPr id="8" name="Foliennummernplatzhalter 7"/>
          <p:cNvSpPr>
            <a:spLocks noGrp="1"/>
          </p:cNvSpPr>
          <p:nvPr>
            <p:ph type="sldNum" sz="quarter" idx="12"/>
          </p:nvPr>
        </p:nvSpPr>
        <p:spPr>
          <a:xfrm>
            <a:off x="6553200" y="6245225"/>
            <a:ext cx="2133600" cy="476250"/>
          </a:xfrm>
        </p:spPr>
        <p:txBody>
          <a:bodyPr/>
          <a:lstStyle>
            <a:lvl1pPr>
              <a:defRPr/>
            </a:lvl1pPr>
          </a:lstStyle>
          <a:p>
            <a:pPr>
              <a:defRPr/>
            </a:pPr>
            <a:fld id="{E4233346-4EB4-4442-BE5B-12799FCB60D0}" type="slidenum">
              <a:rPr lang="de-AT"/>
              <a:pPr>
                <a:defRPr/>
              </a:pPr>
              <a:t>‹Nr.›</a:t>
            </a:fld>
            <a:endParaRPr lang="de-AT"/>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lang="de-DE" smtClean="0"/>
              <a:t>Titelmasterformat durch Klicken bearbeiten</a:t>
            </a:r>
            <a:endParaRPr lang="en-US"/>
          </a:p>
        </p:txBody>
      </p:sp>
      <p:sp>
        <p:nvSpPr>
          <p:cNvPr id="3" name="Inhaltsplatzhalter 2"/>
          <p:cNvSpPr>
            <a:spLocks noGrp="1"/>
          </p:cNvSpPr>
          <p:nvPr>
            <p:ph idx="1"/>
          </p:nvPr>
        </p:nvSpPr>
        <p:spPr/>
        <p:txBody>
          <a:bodyPr/>
          <a:lstStyle>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extLst/>
          </a:lstStyle>
          <a:p>
            <a:pPr>
              <a:defRPr/>
            </a:pPr>
            <a:endParaRPr lang="de-DE"/>
          </a:p>
        </p:txBody>
      </p:sp>
      <p:sp>
        <p:nvSpPr>
          <p:cNvPr id="5" name="Fußzeilenplatzhalter 4"/>
          <p:cNvSpPr>
            <a:spLocks noGrp="1"/>
          </p:cNvSpPr>
          <p:nvPr>
            <p:ph type="ftr" sz="quarter" idx="11"/>
          </p:nvPr>
        </p:nvSpPr>
        <p:spPr/>
        <p:txBody>
          <a:bodyPr/>
          <a:lstStyle>
            <a:lvl1pPr>
              <a:defRPr/>
            </a:lvl1pPr>
            <a:extLst/>
          </a:lstStyle>
          <a:p>
            <a:pPr>
              <a:defRPr/>
            </a:pPr>
            <a:endParaRPr lang="de-DE"/>
          </a:p>
        </p:txBody>
      </p:sp>
      <p:sp>
        <p:nvSpPr>
          <p:cNvPr id="6" name="Foliennummernplatzhalter 5"/>
          <p:cNvSpPr>
            <a:spLocks noGrp="1"/>
          </p:cNvSpPr>
          <p:nvPr>
            <p:ph type="sldNum" sz="quarter" idx="12"/>
          </p:nvPr>
        </p:nvSpPr>
        <p:spPr/>
        <p:txBody>
          <a:bodyPr/>
          <a:lstStyle>
            <a:lvl1pPr>
              <a:defRPr/>
            </a:lvl1pPr>
            <a:extLst/>
          </a:lstStyle>
          <a:p>
            <a:pPr>
              <a:defRPr/>
            </a:pPr>
            <a:fld id="{94E92DED-23A1-4DFC-B934-B29B44F46168}" type="slidenum">
              <a:rPr lang="de-DE"/>
              <a:pPr>
                <a:defRPr/>
              </a:pPr>
              <a:t>‹Nr.›</a:t>
            </a:fld>
            <a:endParaRPr lang="de-DE"/>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066800" y="2821837"/>
            <a:ext cx="6255488" cy="1362075"/>
          </a:xfrm>
        </p:spPr>
        <p:txBody>
          <a:bodyPr anchor="t"/>
          <a:lstStyle>
            <a:lvl1pPr algn="r">
              <a:buNone/>
              <a:defRPr sz="4200" b="1" cap="all"/>
            </a:lvl1pPr>
            <a:extLst/>
          </a:lstStyle>
          <a:p>
            <a:r>
              <a:rPr lang="de-DE" smtClean="0"/>
              <a:t>Titelmasterformat durch Klicken bearbeiten</a:t>
            </a:r>
            <a:endParaRPr lang="en-US"/>
          </a:p>
        </p:txBody>
      </p:sp>
      <p:sp>
        <p:nvSpPr>
          <p:cNvPr id="3" name="Textplatzhalt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de-DE" smtClean="0"/>
              <a:t>Textmasterformate durch Klicken bearbeiten</a:t>
            </a:r>
          </a:p>
        </p:txBody>
      </p:sp>
      <p:sp>
        <p:nvSpPr>
          <p:cNvPr id="4" name="Datumsplatzhalt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endParaRPr lang="de-DE"/>
          </a:p>
        </p:txBody>
      </p:sp>
      <p:sp>
        <p:nvSpPr>
          <p:cNvPr id="5" name="Fußzeilenplatzhalt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de-DE"/>
          </a:p>
        </p:txBody>
      </p:sp>
      <p:sp>
        <p:nvSpPr>
          <p:cNvPr id="6" name="Foliennummernplatzhalter 5"/>
          <p:cNvSpPr>
            <a:spLocks noGrp="1"/>
          </p:cNvSpPr>
          <p:nvPr>
            <p:ph type="sldNum" sz="quarter" idx="12"/>
          </p:nvPr>
        </p:nvSpPr>
        <p:spPr>
          <a:xfrm>
            <a:off x="6734175" y="6554788"/>
            <a:ext cx="587375" cy="228600"/>
          </a:xfrm>
        </p:spPr>
        <p:txBody>
          <a:bodyPr/>
          <a:lstStyle>
            <a:lvl1pPr>
              <a:defRPr/>
            </a:lvl1pPr>
            <a:extLst/>
          </a:lstStyle>
          <a:p>
            <a:pPr>
              <a:defRPr/>
            </a:pPr>
            <a:fld id="{2090FD7D-B97F-4EB2-B227-2E6AF6844B89}" type="slidenum">
              <a:rPr lang="de-DE"/>
              <a:pPr>
                <a:defRPr/>
              </a:pPr>
              <a:t>‹Nr.›</a:t>
            </a:fld>
            <a:endParaRPr lang="de-DE"/>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extLst/>
          </a:lstStyle>
          <a:p>
            <a:r>
              <a:rPr lang="de-DE" smtClean="0"/>
              <a:t>Titelmasterformat durch Klicken bearbeiten</a:t>
            </a:r>
            <a:endParaRPr lang="en-US"/>
          </a:p>
        </p:txBody>
      </p:sp>
      <p:sp>
        <p:nvSpPr>
          <p:cNvPr id="3" name="Inhaltsplatzhalt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extLst/>
          </a:lstStyle>
          <a:p>
            <a:pPr>
              <a:defRPr/>
            </a:pPr>
            <a:endParaRPr lang="de-DE"/>
          </a:p>
        </p:txBody>
      </p:sp>
      <p:sp>
        <p:nvSpPr>
          <p:cNvPr id="6" name="Fußzeilenplatzhalter 5"/>
          <p:cNvSpPr>
            <a:spLocks noGrp="1"/>
          </p:cNvSpPr>
          <p:nvPr>
            <p:ph type="ftr" sz="quarter" idx="11"/>
          </p:nvPr>
        </p:nvSpPr>
        <p:spPr/>
        <p:txBody>
          <a:bodyPr/>
          <a:lstStyle>
            <a:lvl1pPr>
              <a:defRPr/>
            </a:lvl1pPr>
            <a:extLst/>
          </a:lstStyle>
          <a:p>
            <a:pPr>
              <a:defRPr/>
            </a:pPr>
            <a:endParaRPr lang="de-DE"/>
          </a:p>
        </p:txBody>
      </p:sp>
      <p:sp>
        <p:nvSpPr>
          <p:cNvPr id="7" name="Foliennummernplatzhalter 6"/>
          <p:cNvSpPr>
            <a:spLocks noGrp="1"/>
          </p:cNvSpPr>
          <p:nvPr>
            <p:ph type="sldNum" sz="quarter" idx="12"/>
          </p:nvPr>
        </p:nvSpPr>
        <p:spPr/>
        <p:txBody>
          <a:bodyPr/>
          <a:lstStyle>
            <a:lvl1pPr>
              <a:defRPr/>
            </a:lvl1pPr>
            <a:extLst/>
          </a:lstStyle>
          <a:p>
            <a:pPr>
              <a:defRPr/>
            </a:pPr>
            <a:fld id="{C9B2DDBD-DB8E-446F-B4F7-26AAA8CC0541}" type="slidenum">
              <a:rPr lang="de-DE"/>
              <a:pPr>
                <a:defRPr/>
              </a:pPr>
              <a:t>‹Nr.›</a:t>
            </a:fld>
            <a:endParaRPr lang="de-DE"/>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lvl1pPr>
              <a:defRPr/>
            </a:lvl1pPr>
            <a:extLst/>
          </a:lstStyle>
          <a:p>
            <a:r>
              <a:rPr lang="de-DE" smtClean="0"/>
              <a:t>Titelmasterformat durch Klicken bearbeiten</a:t>
            </a:r>
            <a:endParaRPr lang="en-US"/>
          </a:p>
        </p:txBody>
      </p:sp>
      <p:sp>
        <p:nvSpPr>
          <p:cNvPr id="3" name="Textplatzhalt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de-DE" smtClean="0"/>
              <a:t>Textmasterformate durch Klicken bearbeiten</a:t>
            </a:r>
          </a:p>
        </p:txBody>
      </p:sp>
      <p:sp>
        <p:nvSpPr>
          <p:cNvPr id="4" name="Textplatzhalt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de-DE" smtClean="0"/>
              <a:t>Textmasterformate durch Klicken bearbeiten</a:t>
            </a:r>
          </a:p>
        </p:txBody>
      </p:sp>
      <p:sp>
        <p:nvSpPr>
          <p:cNvPr id="5" name="Inhaltsplatzhalt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Inhaltsplatzhalt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extLst/>
          </a:lstStyle>
          <a:p>
            <a:pPr>
              <a:defRPr/>
            </a:pPr>
            <a:endParaRPr lang="de-DE"/>
          </a:p>
        </p:txBody>
      </p:sp>
      <p:sp>
        <p:nvSpPr>
          <p:cNvPr id="8" name="Fußzeilenplatzhalter 7"/>
          <p:cNvSpPr>
            <a:spLocks noGrp="1"/>
          </p:cNvSpPr>
          <p:nvPr>
            <p:ph type="ftr" sz="quarter" idx="11"/>
          </p:nvPr>
        </p:nvSpPr>
        <p:spPr/>
        <p:txBody>
          <a:bodyPr/>
          <a:lstStyle>
            <a:lvl1pPr>
              <a:defRPr/>
            </a:lvl1pPr>
            <a:extLst/>
          </a:lstStyle>
          <a:p>
            <a:pPr>
              <a:defRPr/>
            </a:pPr>
            <a:endParaRPr lang="de-DE"/>
          </a:p>
        </p:txBody>
      </p:sp>
      <p:sp>
        <p:nvSpPr>
          <p:cNvPr id="9" name="Foliennummernplatzhalter 8"/>
          <p:cNvSpPr>
            <a:spLocks noGrp="1"/>
          </p:cNvSpPr>
          <p:nvPr>
            <p:ph type="sldNum" sz="quarter" idx="12"/>
          </p:nvPr>
        </p:nvSpPr>
        <p:spPr/>
        <p:txBody>
          <a:bodyPr/>
          <a:lstStyle>
            <a:lvl1pPr>
              <a:defRPr/>
            </a:lvl1pPr>
            <a:extLst/>
          </a:lstStyle>
          <a:p>
            <a:pPr>
              <a:defRPr/>
            </a:pPr>
            <a:fld id="{1E91C524-97DE-400D-8981-AD9F2C12EA2A}" type="slidenum">
              <a:rPr lang="de-DE"/>
              <a:pPr>
                <a:defRPr/>
              </a:pPr>
              <a:t>‹Nr.›</a:t>
            </a:fld>
            <a:endParaRPr lang="de-DE"/>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extLst/>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extLst/>
          </a:lstStyle>
          <a:p>
            <a:pPr>
              <a:defRPr/>
            </a:pPr>
            <a:endParaRPr lang="de-DE"/>
          </a:p>
        </p:txBody>
      </p:sp>
      <p:sp>
        <p:nvSpPr>
          <p:cNvPr id="4" name="Fußzeilenplatzhalter 3"/>
          <p:cNvSpPr>
            <a:spLocks noGrp="1"/>
          </p:cNvSpPr>
          <p:nvPr>
            <p:ph type="ftr" sz="quarter" idx="11"/>
          </p:nvPr>
        </p:nvSpPr>
        <p:spPr/>
        <p:txBody>
          <a:bodyPr/>
          <a:lstStyle>
            <a:lvl1pPr>
              <a:defRPr/>
            </a:lvl1pPr>
            <a:extLst/>
          </a:lstStyle>
          <a:p>
            <a:pPr>
              <a:defRPr/>
            </a:pPr>
            <a:endParaRPr lang="de-DE"/>
          </a:p>
        </p:txBody>
      </p:sp>
      <p:sp>
        <p:nvSpPr>
          <p:cNvPr id="5" name="Foliennummernplatzhalter 4"/>
          <p:cNvSpPr>
            <a:spLocks noGrp="1"/>
          </p:cNvSpPr>
          <p:nvPr>
            <p:ph type="sldNum" sz="quarter" idx="12"/>
          </p:nvPr>
        </p:nvSpPr>
        <p:spPr/>
        <p:txBody>
          <a:bodyPr/>
          <a:lstStyle>
            <a:lvl1pPr>
              <a:defRPr/>
            </a:lvl1pPr>
            <a:extLst/>
          </a:lstStyle>
          <a:p>
            <a:pPr>
              <a:defRPr/>
            </a:pPr>
            <a:fld id="{F02ED66B-3E96-4237-A9BC-2E2864CEEDDD}" type="slidenum">
              <a:rPr lang="de-DE"/>
              <a:pPr>
                <a:defRPr/>
              </a:pPr>
              <a:t>‹Nr.›</a:t>
            </a:fld>
            <a:endParaRPr lang="de-DE"/>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solidFill>
                  <a:schemeClr val="tx2"/>
                </a:solidFill>
              </a:defRPr>
            </a:lvl1pPr>
            <a:extLst/>
          </a:lstStyle>
          <a:p>
            <a:pPr>
              <a:defRPr/>
            </a:pPr>
            <a:endParaRPr lang="de-DE"/>
          </a:p>
        </p:txBody>
      </p:sp>
      <p:sp>
        <p:nvSpPr>
          <p:cNvPr id="3" name="Fußzeilenplatzhalter 2"/>
          <p:cNvSpPr>
            <a:spLocks noGrp="1"/>
          </p:cNvSpPr>
          <p:nvPr>
            <p:ph type="ftr" sz="quarter" idx="11"/>
          </p:nvPr>
        </p:nvSpPr>
        <p:spPr/>
        <p:txBody>
          <a:bodyPr/>
          <a:lstStyle>
            <a:lvl1pPr>
              <a:defRPr>
                <a:solidFill>
                  <a:schemeClr val="tx2"/>
                </a:solidFill>
              </a:defRPr>
            </a:lvl1pPr>
            <a:extLst/>
          </a:lstStyle>
          <a:p>
            <a:pPr>
              <a:defRPr/>
            </a:pPr>
            <a:endParaRPr lang="de-DE"/>
          </a:p>
        </p:txBody>
      </p:sp>
      <p:sp>
        <p:nvSpPr>
          <p:cNvPr id="4" name="Foliennummernplatzhalter 3"/>
          <p:cNvSpPr>
            <a:spLocks noGrp="1"/>
          </p:cNvSpPr>
          <p:nvPr>
            <p:ph type="sldNum" sz="quarter" idx="12"/>
          </p:nvPr>
        </p:nvSpPr>
        <p:spPr/>
        <p:txBody>
          <a:bodyPr/>
          <a:lstStyle>
            <a:lvl1pPr>
              <a:defRPr/>
            </a:lvl1pPr>
            <a:extLst/>
          </a:lstStyle>
          <a:p>
            <a:pPr>
              <a:defRPr/>
            </a:pPr>
            <a:fld id="{72F9317C-517F-4EA2-9A7B-C7CBA94A679C}" type="slidenum">
              <a:rPr lang="de-DE"/>
              <a:pPr>
                <a:defRPr/>
              </a:pPr>
              <a:t>‹Nr.›</a:t>
            </a:fld>
            <a:endParaRPr lang="de-DE"/>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de-DE" smtClean="0"/>
              <a:t>Titelmasterformat durch Klicken bearbeiten</a:t>
            </a:r>
            <a:endParaRPr lang="en-US"/>
          </a:p>
        </p:txBody>
      </p:sp>
      <p:sp>
        <p:nvSpPr>
          <p:cNvPr id="3" name="Textplatzhalt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de-DE" smtClean="0"/>
              <a:t>Textmasterformate durch Klicken bearbeiten</a:t>
            </a:r>
          </a:p>
        </p:txBody>
      </p:sp>
      <p:sp>
        <p:nvSpPr>
          <p:cNvPr id="4" name="Inhaltsplatzhalt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extLst/>
          </a:lstStyle>
          <a:p>
            <a:pPr>
              <a:defRPr/>
            </a:pPr>
            <a:endParaRPr lang="de-DE"/>
          </a:p>
        </p:txBody>
      </p:sp>
      <p:sp>
        <p:nvSpPr>
          <p:cNvPr id="6" name="Fußzeilenplatzhalter 5"/>
          <p:cNvSpPr>
            <a:spLocks noGrp="1"/>
          </p:cNvSpPr>
          <p:nvPr>
            <p:ph type="ftr" sz="quarter" idx="11"/>
          </p:nvPr>
        </p:nvSpPr>
        <p:spPr/>
        <p:txBody>
          <a:bodyPr/>
          <a:lstStyle>
            <a:lvl1pPr>
              <a:defRPr/>
            </a:lvl1pPr>
            <a:extLst/>
          </a:lstStyle>
          <a:p>
            <a:pPr>
              <a:defRPr/>
            </a:pPr>
            <a:endParaRPr lang="de-DE"/>
          </a:p>
        </p:txBody>
      </p:sp>
      <p:sp>
        <p:nvSpPr>
          <p:cNvPr id="7" name="Foliennummernplatzhalter 6"/>
          <p:cNvSpPr>
            <a:spLocks noGrp="1"/>
          </p:cNvSpPr>
          <p:nvPr>
            <p:ph type="sldNum" sz="quarter" idx="12"/>
          </p:nvPr>
        </p:nvSpPr>
        <p:spPr/>
        <p:txBody>
          <a:bodyPr/>
          <a:lstStyle>
            <a:lvl1pPr>
              <a:defRPr/>
            </a:lvl1pPr>
            <a:extLst/>
          </a:lstStyle>
          <a:p>
            <a:pPr>
              <a:defRPr/>
            </a:pPr>
            <a:fld id="{8CCB3E45-555B-41F5-83A7-B7310CBF7844}" type="slidenum">
              <a:rPr lang="de-DE"/>
              <a:pPr>
                <a:defRPr/>
              </a:pPr>
              <a:t>‹Nr.›</a:t>
            </a:fld>
            <a:endParaRPr lang="de-DE"/>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5" name="Rechteck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hteck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el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de-DE" smtClean="0"/>
              <a:t>Titelmasterformat durch Klicken bearbeiten</a:t>
            </a:r>
            <a:endParaRPr lang="en-US" dirty="0"/>
          </a:p>
        </p:txBody>
      </p:sp>
      <p:sp>
        <p:nvSpPr>
          <p:cNvPr id="4" name="Textplatzhalt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de-DE" smtClean="0"/>
              <a:t>Textmasterformate durch Klicken bearbeiten</a:t>
            </a:r>
          </a:p>
        </p:txBody>
      </p:sp>
      <p:sp>
        <p:nvSpPr>
          <p:cNvPr id="10" name="Bildplatzhalt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de-DE" noProof="0" smtClean="0"/>
              <a:t>Bild durch Klicken auf Symbol hinzufügen</a:t>
            </a:r>
            <a:endParaRPr lang="en-US" noProof="0" dirty="0"/>
          </a:p>
        </p:txBody>
      </p:sp>
      <p:sp>
        <p:nvSpPr>
          <p:cNvPr id="7" name="Datumsplatzhalter 4"/>
          <p:cNvSpPr>
            <a:spLocks noGrp="1"/>
          </p:cNvSpPr>
          <p:nvPr>
            <p:ph type="dt" sz="half" idx="10"/>
          </p:nvPr>
        </p:nvSpPr>
        <p:spPr/>
        <p:txBody>
          <a:bodyPr/>
          <a:lstStyle>
            <a:lvl1pPr>
              <a:defRPr/>
            </a:lvl1pPr>
            <a:extLst/>
          </a:lstStyle>
          <a:p>
            <a:pPr>
              <a:defRPr/>
            </a:pPr>
            <a:endParaRPr lang="de-DE"/>
          </a:p>
        </p:txBody>
      </p:sp>
      <p:sp>
        <p:nvSpPr>
          <p:cNvPr id="8" name="Fußzeilenplatzhalter 5"/>
          <p:cNvSpPr>
            <a:spLocks noGrp="1"/>
          </p:cNvSpPr>
          <p:nvPr>
            <p:ph type="ftr" sz="quarter" idx="11"/>
          </p:nvPr>
        </p:nvSpPr>
        <p:spPr/>
        <p:txBody>
          <a:bodyPr/>
          <a:lstStyle>
            <a:lvl1pPr>
              <a:defRPr/>
            </a:lvl1pPr>
            <a:extLst/>
          </a:lstStyle>
          <a:p>
            <a:pPr>
              <a:defRPr/>
            </a:pPr>
            <a:endParaRPr lang="de-DE"/>
          </a:p>
        </p:txBody>
      </p:sp>
      <p:sp>
        <p:nvSpPr>
          <p:cNvPr id="9" name="Foliennummernplatzhalter 6"/>
          <p:cNvSpPr>
            <a:spLocks noGrp="1"/>
          </p:cNvSpPr>
          <p:nvPr>
            <p:ph type="sldNum" sz="quarter" idx="12"/>
          </p:nvPr>
        </p:nvSpPr>
        <p:spPr/>
        <p:txBody>
          <a:bodyPr/>
          <a:lstStyle>
            <a:lvl1pPr>
              <a:defRPr/>
            </a:lvl1pPr>
            <a:extLst/>
          </a:lstStyle>
          <a:p>
            <a:pPr>
              <a:defRPr/>
            </a:pPr>
            <a:fld id="{31D29EA6-6145-48A0-992F-CF3DCB32AD4C}" type="slidenum">
              <a:rPr lang="de-DE"/>
              <a:pPr>
                <a:defRPr/>
              </a:pPr>
              <a:t>‹Nr.›</a:t>
            </a:fld>
            <a:endParaRPr lang="de-DE"/>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9" name="Rechteck 8"/>
          <p:cNvSpPr/>
          <p:nvPr/>
        </p:nvSpPr>
        <p:spPr>
          <a:xfrm flipH="1">
            <a:off x="8153400" y="0"/>
            <a:ext cx="990600" cy="6858000"/>
          </a:xfrm>
          <a:prstGeom prst="rect">
            <a:avLst/>
          </a:prstGeom>
          <a:blipFill>
            <a:blip r:embed="rId14"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Titelplatzhalt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de-DE" smtClean="0"/>
              <a:t>Titelmasterformat durch Klicken bearbeiten</a:t>
            </a:r>
            <a:endParaRPr lang="en-US"/>
          </a:p>
        </p:txBody>
      </p:sp>
      <p:sp>
        <p:nvSpPr>
          <p:cNvPr id="1030" name="Textplatzhalt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smtClean="0"/>
          </a:p>
        </p:txBody>
      </p:sp>
      <p:sp>
        <p:nvSpPr>
          <p:cNvPr id="27" name="Datumsplatzhalter 26"/>
          <p:cNvSpPr>
            <a:spLocks noGrp="1"/>
          </p:cNvSpPr>
          <p:nvPr>
            <p:ph type="dt" sz="half" idx="2"/>
          </p:nvPr>
        </p:nvSpPr>
        <p:spPr>
          <a:xfrm>
            <a:off x="4246563" y="6557963"/>
            <a:ext cx="2001837" cy="227012"/>
          </a:xfrm>
          <a:prstGeom prst="rect">
            <a:avLst/>
          </a:prstGeom>
        </p:spPr>
        <p:txBody>
          <a:bodyPr vert="horz" tIns="0" bIns="0" anchor="b"/>
          <a:lstStyle>
            <a:lvl1pPr algn="l" eaLnBrk="1" latinLnBrk="0" hangingPunct="1">
              <a:defRPr kumimoji="0" sz="1000">
                <a:solidFill>
                  <a:schemeClr val="tx2"/>
                </a:solidFill>
              </a:defRPr>
            </a:lvl1pPr>
            <a:extLst/>
          </a:lstStyle>
          <a:p>
            <a:pPr>
              <a:defRPr/>
            </a:pPr>
            <a:endParaRPr lang="de-DE"/>
          </a:p>
        </p:txBody>
      </p:sp>
      <p:sp>
        <p:nvSpPr>
          <p:cNvPr id="4" name="Fußzeilenplatzhalter 3"/>
          <p:cNvSpPr>
            <a:spLocks noGrp="1"/>
          </p:cNvSpPr>
          <p:nvPr>
            <p:ph type="ftr" sz="quarter" idx="3"/>
          </p:nvPr>
        </p:nvSpPr>
        <p:spPr>
          <a:xfrm>
            <a:off x="457200" y="6557963"/>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defRPr/>
            </a:pPr>
            <a:endParaRPr lang="de-DE"/>
          </a:p>
        </p:txBody>
      </p:sp>
      <p:sp>
        <p:nvSpPr>
          <p:cNvPr id="16" name="Foliennummernplatzhalt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defRPr/>
            </a:pPr>
            <a:fld id="{93143625-8E75-40D1-A952-F87030D40B2D}" type="slidenum">
              <a:rPr lang="de-DE"/>
              <a:pPr>
                <a:defRPr/>
              </a:pPr>
              <a:t>‹Nr.›</a:t>
            </a:fld>
            <a:endParaRPr lang="de-DE"/>
          </a:p>
        </p:txBody>
      </p:sp>
    </p:spTree>
  </p:cSld>
  <p:clrMap bg1="dk1" tx1="lt1" bg2="dk2" tx2="lt2" accent1="accent1" accent2="accent2" accent3="accent3" accent4="accent4" accent5="accent5" accent6="accent6" hlink="hlink" folHlink="folHlink"/>
  <p:sldLayoutIdLst>
    <p:sldLayoutId id="2147483975" r:id="rId1"/>
    <p:sldLayoutId id="2147483976" r:id="rId2"/>
    <p:sldLayoutId id="2147483977" r:id="rId3"/>
    <p:sldLayoutId id="2147483978" r:id="rId4"/>
    <p:sldLayoutId id="2147483979" r:id="rId5"/>
    <p:sldLayoutId id="2147483980" r:id="rId6"/>
    <p:sldLayoutId id="2147483981" r:id="rId7"/>
    <p:sldLayoutId id="2147483982" r:id="rId8"/>
    <p:sldLayoutId id="2147483983" r:id="rId9"/>
    <p:sldLayoutId id="2147483984" r:id="rId10"/>
    <p:sldLayoutId id="2147483985" r:id="rId11"/>
    <p:sldLayoutId id="2147483986" r:id="rId12"/>
  </p:sldLayoutIdLst>
  <p:transition spd="slow">
    <p:fade/>
  </p:transition>
  <p:timing>
    <p:tnLst>
      <p:par>
        <p:cTn id="1" dur="indefinite" restart="never" nodeType="tmRoot"/>
      </p:par>
    </p:tnLst>
  </p:timing>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00ADDC"/>
        </a:buClr>
        <a:buSzPct val="80000"/>
        <a:buFont typeface="Wingdings 2" pitchFamily="18" charset="2"/>
        <a:buChar char=""/>
        <a:defRPr sz="2300" kern="1200">
          <a:solidFill>
            <a:srgbClr val="FFFFFF"/>
          </a:solidFill>
          <a:latin typeface="+mn-lt"/>
          <a:ea typeface="+mn-ea"/>
          <a:cs typeface="+mn-cs"/>
        </a:defRPr>
      </a:lvl2pPr>
      <a:lvl3pPr marL="758825" indent="-228600" algn="l" rtl="0" eaLnBrk="0" fontAlgn="base" hangingPunct="0">
        <a:spcBef>
          <a:spcPts val="400"/>
        </a:spcBef>
        <a:spcAft>
          <a:spcPct val="0"/>
        </a:spcAft>
        <a:buClr>
          <a:srgbClr val="00ADDC"/>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00ADDC"/>
        </a:buClr>
        <a:buSzPct val="80000"/>
        <a:buFont typeface="Wingdings 2" pitchFamily="18" charset="2"/>
        <a:buChar char=""/>
        <a:defRPr sz="2000" kern="1200">
          <a:solidFill>
            <a:srgbClr val="FFFFFF"/>
          </a:solidFill>
          <a:latin typeface="+mn-lt"/>
          <a:ea typeface="+mn-ea"/>
          <a:cs typeface="+mn-cs"/>
        </a:defRPr>
      </a:lvl4pPr>
      <a:lvl5pPr marL="1279525" indent="-228600" algn="l" rtl="0" eaLnBrk="0" fontAlgn="base" hangingPunct="0">
        <a:spcBef>
          <a:spcPts val="400"/>
        </a:spcBef>
        <a:spcAft>
          <a:spcPct val="0"/>
        </a:spcAft>
        <a:buClr>
          <a:srgbClr val="00ADDC"/>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t="-46000" b="-46000"/>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7504" y="2564904"/>
            <a:ext cx="8856984" cy="1470025"/>
          </a:xfrm>
          <a:scene3d>
            <a:camera prst="orthographicFront"/>
            <a:lightRig rig="threePt" dir="t"/>
          </a:scene3d>
          <a:sp3d extrusionH="76200">
            <a:bevelT w="165100" prst="coolSlant"/>
            <a:bevelB w="165100" prst="coolSlant"/>
            <a:extrusionClr>
              <a:schemeClr val="accent1">
                <a:lumMod val="60000"/>
                <a:lumOff val="40000"/>
              </a:schemeClr>
            </a:extrusionClr>
          </a:sp3d>
        </p:spPr>
        <p:txBody>
          <a:bodyPr>
            <a:normAutofit fontScale="90000"/>
          </a:bodyPr>
          <a:lstStyle/>
          <a:p>
            <a:pPr algn="ctr" eaLnBrk="1" fontAlgn="auto" hangingPunct="1">
              <a:spcAft>
                <a:spcPts val="0"/>
              </a:spcAft>
              <a:defRPr/>
            </a:pPr>
            <a:r>
              <a:rPr lang="de-DE" sz="5400" dirty="0" smtClean="0">
                <a:solidFill>
                  <a:schemeClr val="tx1"/>
                </a:solidFill>
              </a:rPr>
              <a:t>Angst und AGITATION </a:t>
            </a:r>
            <a:br>
              <a:rPr lang="de-DE" sz="5400" dirty="0" smtClean="0">
                <a:solidFill>
                  <a:schemeClr val="tx1"/>
                </a:solidFill>
              </a:rPr>
            </a:br>
            <a:r>
              <a:rPr lang="de-DE" sz="5400" dirty="0" smtClean="0">
                <a:solidFill>
                  <a:schemeClr val="tx1"/>
                </a:solidFill>
              </a:rPr>
              <a:t>im </a:t>
            </a:r>
            <a:r>
              <a:rPr lang="de-DE" sz="5400" dirty="0" err="1" smtClean="0">
                <a:solidFill>
                  <a:schemeClr val="tx1"/>
                </a:solidFill>
              </a:rPr>
              <a:t>wahn</a:t>
            </a:r>
            <a:r>
              <a:rPr lang="de-DE" sz="5400" dirty="0" smtClean="0">
                <a:solidFill>
                  <a:schemeClr val="tx1"/>
                </a:solidFill>
              </a:rPr>
              <a:t> </a:t>
            </a:r>
            <a:br>
              <a:rPr lang="de-DE" sz="5400" dirty="0" smtClean="0">
                <a:solidFill>
                  <a:schemeClr val="tx1"/>
                </a:solidFill>
              </a:rPr>
            </a:br>
            <a:r>
              <a:rPr lang="de-DE" sz="5400" dirty="0" smtClean="0">
                <a:solidFill>
                  <a:schemeClr val="tx1"/>
                </a:solidFill>
              </a:rPr>
              <a:t>demenzkranker Menschen</a:t>
            </a:r>
          </a:p>
        </p:txBody>
      </p:sp>
      <p:sp>
        <p:nvSpPr>
          <p:cNvPr id="15363" name="Rectangle 3"/>
          <p:cNvSpPr>
            <a:spLocks noGrp="1" noChangeArrowheads="1"/>
          </p:cNvSpPr>
          <p:nvPr>
            <p:ph type="subTitle" idx="1"/>
          </p:nvPr>
        </p:nvSpPr>
        <p:spPr>
          <a:xfrm>
            <a:off x="-2052638" y="5949950"/>
            <a:ext cx="5114926" cy="623888"/>
          </a:xfrm>
        </p:spPr>
        <p:txBody>
          <a:bodyPr/>
          <a:lstStyle/>
          <a:p>
            <a:pPr eaLnBrk="1" hangingPunct="1"/>
            <a:r>
              <a:rPr lang="de-DE" sz="2400" smtClean="0">
                <a:solidFill>
                  <a:schemeClr val="tx1"/>
                </a:solidFill>
              </a:rPr>
              <a:t>Gerhard Fruhwürth</a:t>
            </a:r>
          </a:p>
          <a:p>
            <a:pPr eaLnBrk="1" hangingPunct="1"/>
            <a:endParaRPr lang="de-DE" sz="2400" smtClean="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608" y="2780928"/>
            <a:ext cx="7242048" cy="1143000"/>
          </a:xfrm>
        </p:spPr>
        <p:txBody>
          <a:bodyPr>
            <a:normAutofit fontScale="90000"/>
          </a:bodyPr>
          <a:lstStyle/>
          <a:p>
            <a:pPr algn="ctr" eaLnBrk="1" fontAlgn="auto" hangingPunct="1">
              <a:spcAft>
                <a:spcPts val="0"/>
              </a:spcAft>
              <a:defRPr/>
            </a:pPr>
            <a:r>
              <a:rPr lang="de-AT" dirty="0" smtClean="0"/>
              <a:t>„Wahn und Wahnthemen haben Bezug zu den drei Urängsten des Menschen“</a:t>
            </a:r>
            <a:endParaRPr lang="de-AT" dirty="0"/>
          </a:p>
        </p:txBody>
      </p:sp>
      <p:sp>
        <p:nvSpPr>
          <p:cNvPr id="29698" name="Textfeld 2"/>
          <p:cNvSpPr txBox="1">
            <a:spLocks noChangeArrowheads="1"/>
          </p:cNvSpPr>
          <p:nvPr/>
        </p:nvSpPr>
        <p:spPr bwMode="auto">
          <a:xfrm>
            <a:off x="6659563" y="6165850"/>
            <a:ext cx="2303462" cy="307975"/>
          </a:xfrm>
          <a:prstGeom prst="rect">
            <a:avLst/>
          </a:prstGeom>
          <a:noFill/>
          <a:ln w="9525">
            <a:noFill/>
            <a:miter lim="800000"/>
            <a:headEnd/>
            <a:tailEnd/>
          </a:ln>
        </p:spPr>
        <p:txBody>
          <a:bodyPr>
            <a:spAutoFit/>
          </a:bodyPr>
          <a:lstStyle/>
          <a:p>
            <a:r>
              <a:rPr lang="de-AT" sz="1400"/>
              <a:t>Kurt Schneider 1950</a:t>
            </a:r>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2"/>
          <p:cNvSpPr txBox="1">
            <a:spLocks/>
          </p:cNvSpPr>
          <p:nvPr/>
        </p:nvSpPr>
        <p:spPr>
          <a:xfrm>
            <a:off x="539552" y="692696"/>
            <a:ext cx="2520280" cy="1584176"/>
          </a:xfrm>
          <a:prstGeom prst="rect">
            <a:avLst/>
          </a:prstGeom>
          <a:solidFill>
            <a:srgbClr val="FF6600"/>
          </a:solidFill>
          <a:scene3d>
            <a:camera prst="orthographicFront"/>
            <a:lightRig rig="twoPt" dir="t"/>
          </a:scene3d>
          <a:sp3d>
            <a:bevelT w="203200"/>
            <a:bevelB w="165100" prst="coolSlant"/>
          </a:sp3d>
        </p:spPr>
        <p:txBody>
          <a:bodyPr>
            <a:normAutofit/>
          </a:bodyPr>
          <a:lstStyle/>
          <a:p>
            <a:pPr marL="274320" indent="-274320" fontAlgn="auto">
              <a:spcBef>
                <a:spcPts val="600"/>
              </a:spcBef>
              <a:spcAft>
                <a:spcPts val="0"/>
              </a:spcAft>
              <a:buClr>
                <a:schemeClr val="tx2"/>
              </a:buClr>
              <a:buSzPct val="73000"/>
              <a:defRPr/>
            </a:pPr>
            <a:endParaRPr lang="de-AT" sz="2600" dirty="0">
              <a:latin typeface="+mn-lt"/>
            </a:endParaRPr>
          </a:p>
          <a:p>
            <a:pPr marL="274320" indent="-274320" algn="ctr" fontAlgn="auto">
              <a:spcBef>
                <a:spcPts val="600"/>
              </a:spcBef>
              <a:spcAft>
                <a:spcPts val="0"/>
              </a:spcAft>
              <a:buClr>
                <a:schemeClr val="tx2"/>
              </a:buClr>
              <a:buSzPct val="73000"/>
              <a:defRPr/>
            </a:pPr>
            <a:r>
              <a:rPr lang="de-AT" sz="2600" dirty="0">
                <a:latin typeface="+mn-lt"/>
              </a:rPr>
              <a:t>Seelenheil</a:t>
            </a:r>
            <a:endParaRPr lang="de-AT" sz="2800" dirty="0">
              <a:latin typeface="+mn-lt"/>
            </a:endParaRPr>
          </a:p>
          <a:p>
            <a:pPr marL="274320" indent="-274320" fontAlgn="auto">
              <a:spcBef>
                <a:spcPts val="600"/>
              </a:spcBef>
              <a:spcAft>
                <a:spcPts val="0"/>
              </a:spcAft>
              <a:buClr>
                <a:schemeClr val="tx2"/>
              </a:buClr>
              <a:buSzPct val="73000"/>
              <a:defRPr/>
            </a:pPr>
            <a:endParaRPr lang="de-AT" sz="2800" dirty="0">
              <a:latin typeface="+mn-lt"/>
            </a:endParaRPr>
          </a:p>
          <a:p>
            <a:pPr marL="274320" indent="-274320" fontAlgn="auto">
              <a:spcBef>
                <a:spcPts val="600"/>
              </a:spcBef>
              <a:spcAft>
                <a:spcPts val="0"/>
              </a:spcAft>
              <a:buClr>
                <a:schemeClr val="tx2"/>
              </a:buClr>
              <a:buSzPct val="73000"/>
              <a:defRPr/>
            </a:pPr>
            <a:endParaRPr lang="de-AT" sz="2600" dirty="0">
              <a:latin typeface="+mn-lt"/>
            </a:endParaRPr>
          </a:p>
          <a:p>
            <a:pPr marL="274320" indent="-274320" fontAlgn="auto">
              <a:spcBef>
                <a:spcPts val="600"/>
              </a:spcBef>
              <a:spcAft>
                <a:spcPts val="0"/>
              </a:spcAft>
              <a:buClr>
                <a:schemeClr val="tx2"/>
              </a:buClr>
              <a:buSzPct val="73000"/>
              <a:buFont typeface="Wingdings 2"/>
              <a:buNone/>
              <a:defRPr/>
            </a:pPr>
            <a:endParaRPr lang="de-AT" sz="2600" dirty="0">
              <a:latin typeface="+mn-lt"/>
            </a:endParaRPr>
          </a:p>
        </p:txBody>
      </p:sp>
      <p:sp>
        <p:nvSpPr>
          <p:cNvPr id="3" name="Inhaltsplatzhalter 2"/>
          <p:cNvSpPr txBox="1">
            <a:spLocks/>
          </p:cNvSpPr>
          <p:nvPr/>
        </p:nvSpPr>
        <p:spPr>
          <a:xfrm>
            <a:off x="3275856" y="692696"/>
            <a:ext cx="2520280" cy="1584176"/>
          </a:xfrm>
          <a:prstGeom prst="rect">
            <a:avLst/>
          </a:prstGeom>
          <a:solidFill>
            <a:srgbClr val="FF6600"/>
          </a:solidFill>
          <a:scene3d>
            <a:camera prst="orthographicFront"/>
            <a:lightRig rig="twoPt" dir="t"/>
          </a:scene3d>
          <a:sp3d>
            <a:bevelT w="203200"/>
            <a:bevelB w="165100" prst="coolSlant"/>
          </a:sp3d>
        </p:spPr>
        <p:txBody>
          <a:bodyPr>
            <a:normAutofit/>
          </a:bodyPr>
          <a:lstStyle/>
          <a:p>
            <a:pPr marL="274320" indent="-274320" fontAlgn="auto">
              <a:spcBef>
                <a:spcPts val="600"/>
              </a:spcBef>
              <a:spcAft>
                <a:spcPts val="0"/>
              </a:spcAft>
              <a:buClr>
                <a:schemeClr val="tx2"/>
              </a:buClr>
              <a:buSzPct val="73000"/>
              <a:defRPr/>
            </a:pPr>
            <a:endParaRPr lang="de-AT" sz="2600" dirty="0">
              <a:latin typeface="+mn-lt"/>
            </a:endParaRPr>
          </a:p>
          <a:p>
            <a:pPr marL="274320" indent="-274320" algn="ctr" fontAlgn="auto">
              <a:spcBef>
                <a:spcPts val="600"/>
              </a:spcBef>
              <a:spcAft>
                <a:spcPts val="0"/>
              </a:spcAft>
              <a:buClr>
                <a:schemeClr val="tx2"/>
              </a:buClr>
              <a:buSzPct val="73000"/>
              <a:defRPr/>
            </a:pPr>
            <a:r>
              <a:rPr lang="de-AT" sz="2600" dirty="0">
                <a:latin typeface="+mn-lt"/>
              </a:rPr>
              <a:t>Gesundheit</a:t>
            </a:r>
            <a:endParaRPr lang="de-AT" sz="2800" dirty="0">
              <a:latin typeface="+mn-lt"/>
            </a:endParaRPr>
          </a:p>
          <a:p>
            <a:pPr marL="274320" indent="-274320" fontAlgn="auto">
              <a:spcBef>
                <a:spcPts val="600"/>
              </a:spcBef>
              <a:spcAft>
                <a:spcPts val="0"/>
              </a:spcAft>
              <a:buClr>
                <a:schemeClr val="tx2"/>
              </a:buClr>
              <a:buSzPct val="73000"/>
              <a:defRPr/>
            </a:pPr>
            <a:endParaRPr lang="de-AT" sz="2800" dirty="0">
              <a:latin typeface="+mn-lt"/>
            </a:endParaRPr>
          </a:p>
          <a:p>
            <a:pPr marL="274320" indent="-274320" fontAlgn="auto">
              <a:spcBef>
                <a:spcPts val="600"/>
              </a:spcBef>
              <a:spcAft>
                <a:spcPts val="0"/>
              </a:spcAft>
              <a:buClr>
                <a:schemeClr val="tx2"/>
              </a:buClr>
              <a:buSzPct val="73000"/>
              <a:defRPr/>
            </a:pPr>
            <a:endParaRPr lang="de-AT" sz="2600" dirty="0">
              <a:latin typeface="+mn-lt"/>
            </a:endParaRPr>
          </a:p>
          <a:p>
            <a:pPr marL="274320" indent="-274320" fontAlgn="auto">
              <a:spcBef>
                <a:spcPts val="600"/>
              </a:spcBef>
              <a:spcAft>
                <a:spcPts val="0"/>
              </a:spcAft>
              <a:buClr>
                <a:schemeClr val="tx2"/>
              </a:buClr>
              <a:buSzPct val="73000"/>
              <a:buFont typeface="Wingdings 2"/>
              <a:buNone/>
              <a:defRPr/>
            </a:pPr>
            <a:endParaRPr lang="de-AT" sz="2600" dirty="0">
              <a:latin typeface="+mn-lt"/>
            </a:endParaRPr>
          </a:p>
        </p:txBody>
      </p:sp>
      <p:sp>
        <p:nvSpPr>
          <p:cNvPr id="4" name="Inhaltsplatzhalter 2"/>
          <p:cNvSpPr txBox="1">
            <a:spLocks/>
          </p:cNvSpPr>
          <p:nvPr/>
        </p:nvSpPr>
        <p:spPr>
          <a:xfrm>
            <a:off x="6084168" y="692696"/>
            <a:ext cx="2520280" cy="1584176"/>
          </a:xfrm>
          <a:prstGeom prst="rect">
            <a:avLst/>
          </a:prstGeom>
          <a:solidFill>
            <a:srgbClr val="FF6600"/>
          </a:solidFill>
          <a:scene3d>
            <a:camera prst="orthographicFront"/>
            <a:lightRig rig="twoPt" dir="t"/>
          </a:scene3d>
          <a:sp3d>
            <a:bevelT w="203200"/>
            <a:bevelB w="165100" prst="coolSlant"/>
          </a:sp3d>
        </p:spPr>
        <p:txBody>
          <a:bodyPr>
            <a:normAutofit/>
          </a:bodyPr>
          <a:lstStyle/>
          <a:p>
            <a:pPr marL="274320" indent="-274320" fontAlgn="auto">
              <a:spcBef>
                <a:spcPts val="600"/>
              </a:spcBef>
              <a:spcAft>
                <a:spcPts val="0"/>
              </a:spcAft>
              <a:buClr>
                <a:schemeClr val="tx2"/>
              </a:buClr>
              <a:buSzPct val="73000"/>
              <a:defRPr/>
            </a:pPr>
            <a:endParaRPr lang="de-AT" sz="2600" dirty="0">
              <a:latin typeface="+mn-lt"/>
            </a:endParaRPr>
          </a:p>
          <a:p>
            <a:pPr marL="274320" indent="-274320" algn="ctr" fontAlgn="auto">
              <a:spcBef>
                <a:spcPts val="600"/>
              </a:spcBef>
              <a:spcAft>
                <a:spcPts val="0"/>
              </a:spcAft>
              <a:buClr>
                <a:schemeClr val="tx2"/>
              </a:buClr>
              <a:buSzPct val="73000"/>
              <a:defRPr/>
            </a:pPr>
            <a:r>
              <a:rPr lang="de-AT" sz="2600" dirty="0">
                <a:latin typeface="+mn-lt"/>
              </a:rPr>
              <a:t>Besitz</a:t>
            </a:r>
            <a:endParaRPr lang="de-AT" sz="2800" dirty="0">
              <a:latin typeface="+mn-lt"/>
            </a:endParaRPr>
          </a:p>
          <a:p>
            <a:pPr marL="274320" indent="-274320" fontAlgn="auto">
              <a:spcBef>
                <a:spcPts val="600"/>
              </a:spcBef>
              <a:spcAft>
                <a:spcPts val="0"/>
              </a:spcAft>
              <a:buClr>
                <a:schemeClr val="tx2"/>
              </a:buClr>
              <a:buSzPct val="73000"/>
              <a:defRPr/>
            </a:pPr>
            <a:endParaRPr lang="de-AT" sz="2800" dirty="0">
              <a:latin typeface="+mn-lt"/>
            </a:endParaRPr>
          </a:p>
          <a:p>
            <a:pPr marL="274320" indent="-274320" fontAlgn="auto">
              <a:spcBef>
                <a:spcPts val="600"/>
              </a:spcBef>
              <a:spcAft>
                <a:spcPts val="0"/>
              </a:spcAft>
              <a:buClr>
                <a:schemeClr val="tx2"/>
              </a:buClr>
              <a:buSzPct val="73000"/>
              <a:defRPr/>
            </a:pPr>
            <a:endParaRPr lang="de-AT" sz="2600" dirty="0">
              <a:latin typeface="+mn-lt"/>
            </a:endParaRPr>
          </a:p>
          <a:p>
            <a:pPr marL="274320" indent="-274320" fontAlgn="auto">
              <a:spcBef>
                <a:spcPts val="600"/>
              </a:spcBef>
              <a:spcAft>
                <a:spcPts val="0"/>
              </a:spcAft>
              <a:buClr>
                <a:schemeClr val="tx2"/>
              </a:buClr>
              <a:buSzPct val="73000"/>
              <a:buFont typeface="Wingdings 2"/>
              <a:buNone/>
              <a:defRPr/>
            </a:pPr>
            <a:endParaRPr lang="de-AT" sz="2600" dirty="0">
              <a:latin typeface="+mn-lt"/>
            </a:endParaRPr>
          </a:p>
        </p:txBody>
      </p:sp>
      <p:sp>
        <p:nvSpPr>
          <p:cNvPr id="5" name="Inhaltsplatzhalter 2"/>
          <p:cNvSpPr txBox="1">
            <a:spLocks/>
          </p:cNvSpPr>
          <p:nvPr/>
        </p:nvSpPr>
        <p:spPr>
          <a:xfrm>
            <a:off x="539552" y="4365104"/>
            <a:ext cx="2520280" cy="1584176"/>
          </a:xfrm>
          <a:prstGeom prst="rect">
            <a:avLst/>
          </a:prstGeom>
          <a:solidFill>
            <a:srgbClr val="7030A0"/>
          </a:solidFill>
          <a:scene3d>
            <a:camera prst="orthographicFront"/>
            <a:lightRig rig="twoPt" dir="t"/>
          </a:scene3d>
          <a:sp3d>
            <a:bevelT w="203200"/>
            <a:bevelB w="165100" prst="coolSlant"/>
          </a:sp3d>
        </p:spPr>
        <p:txBody>
          <a:bodyPr>
            <a:normAutofit/>
          </a:bodyPr>
          <a:lstStyle/>
          <a:p>
            <a:pPr marL="274320" indent="-274320" fontAlgn="auto">
              <a:spcBef>
                <a:spcPts val="600"/>
              </a:spcBef>
              <a:spcAft>
                <a:spcPts val="0"/>
              </a:spcAft>
              <a:buClr>
                <a:schemeClr val="tx2"/>
              </a:buClr>
              <a:buSzPct val="73000"/>
              <a:defRPr/>
            </a:pPr>
            <a:endParaRPr lang="de-AT" sz="2600" dirty="0">
              <a:latin typeface="+mn-lt"/>
            </a:endParaRPr>
          </a:p>
          <a:p>
            <a:pPr marL="274320" indent="-274320" algn="ctr" fontAlgn="auto">
              <a:spcBef>
                <a:spcPts val="600"/>
              </a:spcBef>
              <a:spcAft>
                <a:spcPts val="0"/>
              </a:spcAft>
              <a:buClr>
                <a:schemeClr val="tx2"/>
              </a:buClr>
              <a:buSzPct val="73000"/>
              <a:defRPr/>
            </a:pPr>
            <a:r>
              <a:rPr lang="de-AT" sz="2600" dirty="0">
                <a:latin typeface="+mn-lt"/>
              </a:rPr>
              <a:t>Schuld</a:t>
            </a:r>
          </a:p>
          <a:p>
            <a:pPr marL="274320" indent="-274320" algn="ctr" fontAlgn="auto">
              <a:spcBef>
                <a:spcPts val="600"/>
              </a:spcBef>
              <a:spcAft>
                <a:spcPts val="0"/>
              </a:spcAft>
              <a:buClr>
                <a:schemeClr val="tx2"/>
              </a:buClr>
              <a:buSzPct val="73000"/>
              <a:defRPr/>
            </a:pPr>
            <a:r>
              <a:rPr lang="de-AT" sz="2600" dirty="0">
                <a:latin typeface="+mn-lt"/>
              </a:rPr>
              <a:t>Religion</a:t>
            </a:r>
          </a:p>
          <a:p>
            <a:pPr marL="274320" indent="-274320" algn="ctr" fontAlgn="auto">
              <a:spcBef>
                <a:spcPts val="600"/>
              </a:spcBef>
              <a:spcAft>
                <a:spcPts val="0"/>
              </a:spcAft>
              <a:buClr>
                <a:schemeClr val="tx2"/>
              </a:buClr>
              <a:buSzPct val="73000"/>
              <a:defRPr/>
            </a:pPr>
            <a:endParaRPr lang="de-AT" sz="2600" dirty="0">
              <a:latin typeface="+mn-lt"/>
            </a:endParaRPr>
          </a:p>
          <a:p>
            <a:pPr marL="274320" indent="-274320" algn="ctr" fontAlgn="auto">
              <a:spcBef>
                <a:spcPts val="600"/>
              </a:spcBef>
              <a:spcAft>
                <a:spcPts val="0"/>
              </a:spcAft>
              <a:buClr>
                <a:schemeClr val="tx2"/>
              </a:buClr>
              <a:buSzPct val="73000"/>
              <a:defRPr/>
            </a:pPr>
            <a:endParaRPr lang="de-AT" sz="2800" dirty="0">
              <a:latin typeface="+mn-lt"/>
            </a:endParaRPr>
          </a:p>
          <a:p>
            <a:pPr marL="274320" indent="-274320" fontAlgn="auto">
              <a:spcBef>
                <a:spcPts val="600"/>
              </a:spcBef>
              <a:spcAft>
                <a:spcPts val="0"/>
              </a:spcAft>
              <a:buClr>
                <a:schemeClr val="tx2"/>
              </a:buClr>
              <a:buSzPct val="73000"/>
              <a:defRPr/>
            </a:pPr>
            <a:endParaRPr lang="de-AT" sz="2800" dirty="0">
              <a:latin typeface="+mn-lt"/>
            </a:endParaRPr>
          </a:p>
          <a:p>
            <a:pPr marL="274320" indent="-274320" fontAlgn="auto">
              <a:spcBef>
                <a:spcPts val="600"/>
              </a:spcBef>
              <a:spcAft>
                <a:spcPts val="0"/>
              </a:spcAft>
              <a:buClr>
                <a:schemeClr val="tx2"/>
              </a:buClr>
              <a:buSzPct val="73000"/>
              <a:defRPr/>
            </a:pPr>
            <a:endParaRPr lang="de-AT" sz="2600" dirty="0">
              <a:latin typeface="+mn-lt"/>
            </a:endParaRPr>
          </a:p>
          <a:p>
            <a:pPr marL="274320" indent="-274320" fontAlgn="auto">
              <a:spcBef>
                <a:spcPts val="600"/>
              </a:spcBef>
              <a:spcAft>
                <a:spcPts val="0"/>
              </a:spcAft>
              <a:buClr>
                <a:schemeClr val="tx2"/>
              </a:buClr>
              <a:buSzPct val="73000"/>
              <a:buFont typeface="Wingdings 2"/>
              <a:buNone/>
              <a:defRPr/>
            </a:pPr>
            <a:endParaRPr lang="de-AT" sz="2600" dirty="0">
              <a:latin typeface="+mn-lt"/>
            </a:endParaRPr>
          </a:p>
        </p:txBody>
      </p:sp>
      <p:sp>
        <p:nvSpPr>
          <p:cNvPr id="8" name="Inhaltsplatzhalter 2"/>
          <p:cNvSpPr txBox="1">
            <a:spLocks/>
          </p:cNvSpPr>
          <p:nvPr/>
        </p:nvSpPr>
        <p:spPr>
          <a:xfrm>
            <a:off x="3419872" y="4365104"/>
            <a:ext cx="2520280" cy="1584176"/>
          </a:xfrm>
          <a:prstGeom prst="rect">
            <a:avLst/>
          </a:prstGeom>
          <a:solidFill>
            <a:srgbClr val="7030A0"/>
          </a:solidFill>
          <a:scene3d>
            <a:camera prst="orthographicFront"/>
            <a:lightRig rig="twoPt" dir="t"/>
          </a:scene3d>
          <a:sp3d>
            <a:bevelT w="203200"/>
            <a:bevelB w="165100" prst="coolSlant"/>
          </a:sp3d>
        </p:spPr>
        <p:txBody>
          <a:bodyPr>
            <a:normAutofit fontScale="92500" lnSpcReduction="20000"/>
          </a:bodyPr>
          <a:lstStyle/>
          <a:p>
            <a:pPr marL="274320" indent="-274320" fontAlgn="auto">
              <a:spcBef>
                <a:spcPts val="600"/>
              </a:spcBef>
              <a:spcAft>
                <a:spcPts val="0"/>
              </a:spcAft>
              <a:buClr>
                <a:schemeClr val="tx2"/>
              </a:buClr>
              <a:buSzPct val="73000"/>
              <a:defRPr/>
            </a:pPr>
            <a:endParaRPr lang="de-AT" sz="2600" dirty="0">
              <a:latin typeface="+mn-lt"/>
            </a:endParaRPr>
          </a:p>
          <a:p>
            <a:pPr marL="274320" indent="-274320" algn="ctr" fontAlgn="auto">
              <a:spcBef>
                <a:spcPts val="600"/>
              </a:spcBef>
              <a:spcAft>
                <a:spcPts val="0"/>
              </a:spcAft>
              <a:buClr>
                <a:schemeClr val="tx2"/>
              </a:buClr>
              <a:buSzPct val="73000"/>
              <a:defRPr/>
            </a:pPr>
            <a:r>
              <a:rPr lang="de-AT" sz="2600" dirty="0">
                <a:latin typeface="+mn-lt"/>
              </a:rPr>
              <a:t>Hypochondrie</a:t>
            </a:r>
          </a:p>
          <a:p>
            <a:pPr marL="274320" indent="-274320" algn="ctr" fontAlgn="auto">
              <a:spcBef>
                <a:spcPts val="600"/>
              </a:spcBef>
              <a:spcAft>
                <a:spcPts val="0"/>
              </a:spcAft>
              <a:buClr>
                <a:schemeClr val="tx2"/>
              </a:buClr>
              <a:buSzPct val="73000"/>
              <a:defRPr/>
            </a:pPr>
            <a:r>
              <a:rPr lang="de-AT" sz="2600" dirty="0">
                <a:latin typeface="+mn-lt"/>
              </a:rPr>
              <a:t>Verfolgung</a:t>
            </a:r>
          </a:p>
          <a:p>
            <a:pPr marL="274320" indent="-274320" algn="ctr" fontAlgn="auto">
              <a:spcBef>
                <a:spcPts val="600"/>
              </a:spcBef>
              <a:spcAft>
                <a:spcPts val="0"/>
              </a:spcAft>
              <a:buClr>
                <a:schemeClr val="tx2"/>
              </a:buClr>
              <a:buSzPct val="73000"/>
              <a:defRPr/>
            </a:pPr>
            <a:r>
              <a:rPr lang="de-AT" sz="2600" dirty="0">
                <a:latin typeface="+mn-lt"/>
              </a:rPr>
              <a:t>Vergiftung</a:t>
            </a:r>
          </a:p>
          <a:p>
            <a:pPr marL="274320" indent="-274320" algn="ctr" fontAlgn="auto">
              <a:spcBef>
                <a:spcPts val="600"/>
              </a:spcBef>
              <a:spcAft>
                <a:spcPts val="0"/>
              </a:spcAft>
              <a:buClr>
                <a:schemeClr val="tx2"/>
              </a:buClr>
              <a:buSzPct val="73000"/>
              <a:defRPr/>
            </a:pPr>
            <a:endParaRPr lang="de-AT" sz="2800" dirty="0">
              <a:latin typeface="+mn-lt"/>
            </a:endParaRPr>
          </a:p>
          <a:p>
            <a:pPr marL="274320" indent="-274320" fontAlgn="auto">
              <a:spcBef>
                <a:spcPts val="600"/>
              </a:spcBef>
              <a:spcAft>
                <a:spcPts val="0"/>
              </a:spcAft>
              <a:buClr>
                <a:schemeClr val="tx2"/>
              </a:buClr>
              <a:buSzPct val="73000"/>
              <a:defRPr/>
            </a:pPr>
            <a:endParaRPr lang="de-AT" sz="2800" dirty="0">
              <a:latin typeface="+mn-lt"/>
            </a:endParaRPr>
          </a:p>
          <a:p>
            <a:pPr marL="274320" indent="-274320" fontAlgn="auto">
              <a:spcBef>
                <a:spcPts val="600"/>
              </a:spcBef>
              <a:spcAft>
                <a:spcPts val="0"/>
              </a:spcAft>
              <a:buClr>
                <a:schemeClr val="tx2"/>
              </a:buClr>
              <a:buSzPct val="73000"/>
              <a:defRPr/>
            </a:pPr>
            <a:endParaRPr lang="de-AT" sz="2600" dirty="0">
              <a:latin typeface="+mn-lt"/>
            </a:endParaRPr>
          </a:p>
          <a:p>
            <a:pPr marL="274320" indent="-274320" fontAlgn="auto">
              <a:spcBef>
                <a:spcPts val="600"/>
              </a:spcBef>
              <a:spcAft>
                <a:spcPts val="0"/>
              </a:spcAft>
              <a:buClr>
                <a:schemeClr val="tx2"/>
              </a:buClr>
              <a:buSzPct val="73000"/>
              <a:buFont typeface="Wingdings 2"/>
              <a:buNone/>
              <a:defRPr/>
            </a:pPr>
            <a:endParaRPr lang="de-AT" sz="2600" dirty="0">
              <a:latin typeface="+mn-lt"/>
            </a:endParaRPr>
          </a:p>
        </p:txBody>
      </p:sp>
      <p:sp>
        <p:nvSpPr>
          <p:cNvPr id="9" name="Inhaltsplatzhalter 2"/>
          <p:cNvSpPr txBox="1">
            <a:spLocks/>
          </p:cNvSpPr>
          <p:nvPr/>
        </p:nvSpPr>
        <p:spPr>
          <a:xfrm>
            <a:off x="6228184" y="4365104"/>
            <a:ext cx="2520280" cy="1584176"/>
          </a:xfrm>
          <a:prstGeom prst="rect">
            <a:avLst/>
          </a:prstGeom>
          <a:solidFill>
            <a:srgbClr val="7030A0"/>
          </a:solidFill>
          <a:scene3d>
            <a:camera prst="orthographicFront"/>
            <a:lightRig rig="twoPt" dir="t"/>
          </a:scene3d>
          <a:sp3d>
            <a:bevelT w="203200"/>
            <a:bevelB w="165100" prst="coolSlant"/>
          </a:sp3d>
        </p:spPr>
        <p:txBody>
          <a:bodyPr>
            <a:normAutofit/>
          </a:bodyPr>
          <a:lstStyle/>
          <a:p>
            <a:pPr marL="274320" indent="-274320" fontAlgn="auto">
              <a:spcBef>
                <a:spcPts val="600"/>
              </a:spcBef>
              <a:spcAft>
                <a:spcPts val="0"/>
              </a:spcAft>
              <a:buClr>
                <a:schemeClr val="tx2"/>
              </a:buClr>
              <a:buSzPct val="73000"/>
              <a:defRPr/>
            </a:pPr>
            <a:endParaRPr lang="de-AT" sz="2600" dirty="0">
              <a:latin typeface="+mn-lt"/>
            </a:endParaRPr>
          </a:p>
          <a:p>
            <a:pPr marL="274320" indent="-274320" algn="ctr" fontAlgn="auto">
              <a:spcBef>
                <a:spcPts val="600"/>
              </a:spcBef>
              <a:spcAft>
                <a:spcPts val="0"/>
              </a:spcAft>
              <a:buClr>
                <a:schemeClr val="tx2"/>
              </a:buClr>
              <a:buSzPct val="73000"/>
              <a:defRPr/>
            </a:pPr>
            <a:r>
              <a:rPr lang="de-AT" sz="2600" dirty="0">
                <a:latin typeface="+mn-lt"/>
              </a:rPr>
              <a:t>Verarmung</a:t>
            </a:r>
          </a:p>
          <a:p>
            <a:pPr marL="274320" indent="-274320" algn="ctr" fontAlgn="auto">
              <a:spcBef>
                <a:spcPts val="600"/>
              </a:spcBef>
              <a:spcAft>
                <a:spcPts val="0"/>
              </a:spcAft>
              <a:buClr>
                <a:schemeClr val="tx2"/>
              </a:buClr>
              <a:buSzPct val="73000"/>
              <a:defRPr/>
            </a:pPr>
            <a:r>
              <a:rPr lang="de-AT" sz="2600" dirty="0">
                <a:latin typeface="+mn-lt"/>
              </a:rPr>
              <a:t>Diebstahl</a:t>
            </a:r>
          </a:p>
          <a:p>
            <a:pPr marL="274320" indent="-274320" algn="ctr" fontAlgn="auto">
              <a:spcBef>
                <a:spcPts val="600"/>
              </a:spcBef>
              <a:spcAft>
                <a:spcPts val="0"/>
              </a:spcAft>
              <a:buClr>
                <a:schemeClr val="tx2"/>
              </a:buClr>
              <a:buSzPct val="73000"/>
              <a:defRPr/>
            </a:pPr>
            <a:endParaRPr lang="de-AT" sz="2800" dirty="0">
              <a:latin typeface="+mn-lt"/>
            </a:endParaRPr>
          </a:p>
          <a:p>
            <a:pPr marL="274320" indent="-274320" fontAlgn="auto">
              <a:spcBef>
                <a:spcPts val="600"/>
              </a:spcBef>
              <a:spcAft>
                <a:spcPts val="0"/>
              </a:spcAft>
              <a:buClr>
                <a:schemeClr val="tx2"/>
              </a:buClr>
              <a:buSzPct val="73000"/>
              <a:defRPr/>
            </a:pPr>
            <a:endParaRPr lang="de-AT" sz="2800" dirty="0">
              <a:latin typeface="+mn-lt"/>
            </a:endParaRPr>
          </a:p>
          <a:p>
            <a:pPr marL="274320" indent="-274320" fontAlgn="auto">
              <a:spcBef>
                <a:spcPts val="600"/>
              </a:spcBef>
              <a:spcAft>
                <a:spcPts val="0"/>
              </a:spcAft>
              <a:buClr>
                <a:schemeClr val="tx2"/>
              </a:buClr>
              <a:buSzPct val="73000"/>
              <a:defRPr/>
            </a:pPr>
            <a:endParaRPr lang="de-AT" sz="2600" dirty="0">
              <a:latin typeface="+mn-lt"/>
            </a:endParaRPr>
          </a:p>
          <a:p>
            <a:pPr marL="274320" indent="-274320" fontAlgn="auto">
              <a:spcBef>
                <a:spcPts val="600"/>
              </a:spcBef>
              <a:spcAft>
                <a:spcPts val="0"/>
              </a:spcAft>
              <a:buClr>
                <a:schemeClr val="tx2"/>
              </a:buClr>
              <a:buSzPct val="73000"/>
              <a:buFont typeface="Wingdings 2"/>
              <a:buNone/>
              <a:defRPr/>
            </a:pPr>
            <a:endParaRPr lang="de-AT" sz="2600" dirty="0">
              <a:latin typeface="+mn-lt"/>
            </a:endParaRPr>
          </a:p>
        </p:txBody>
      </p:sp>
      <p:sp>
        <p:nvSpPr>
          <p:cNvPr id="10" name="Rechteck 9"/>
          <p:cNvSpPr/>
          <p:nvPr/>
        </p:nvSpPr>
        <p:spPr>
          <a:xfrm>
            <a:off x="2648299" y="2708920"/>
            <a:ext cx="3775393" cy="1323439"/>
          </a:xfrm>
          <a:prstGeom prst="rect">
            <a:avLst/>
          </a:prstGeom>
          <a:noFill/>
        </p:spPr>
        <p:txBody>
          <a:bodyPr wrap="none">
            <a:spAutoFit/>
            <a:scene3d>
              <a:camera prst="orthographicFront"/>
              <a:lightRig rig="threePt" dir="t"/>
            </a:scene3d>
            <a:sp3d extrusionH="57150">
              <a:bevelT w="82550" h="38100" prst="coolSlant"/>
            </a:sp3d>
          </a:bodyPr>
          <a:lstStyle/>
          <a:p>
            <a:pPr algn="ctr">
              <a:defRPr/>
            </a:pPr>
            <a:r>
              <a:rPr lang="de-DE" sz="8000" b="1" dirty="0">
                <a:ln w="10541" cmpd="sng">
                  <a:solidFill>
                    <a:schemeClr val="accent1">
                      <a:shade val="88000"/>
                      <a:satMod val="110000"/>
                    </a:schemeClr>
                  </a:solidFill>
                  <a:prstDash val="solid"/>
                </a:ln>
                <a:gradFill>
                  <a:gsLst>
                    <a:gs pos="45000">
                      <a:srgbClr val="800000"/>
                    </a:gs>
                    <a:gs pos="0">
                      <a:srgbClr val="FF8200"/>
                    </a:gs>
                  </a:gsLst>
                  <a:lin ang="5400000" scaled="0"/>
                </a:gradFill>
              </a:rPr>
              <a:t>ANGST</a:t>
            </a:r>
            <a:endParaRPr lang="de-DE" sz="8000" b="1" dirty="0">
              <a:ln w="10541" cmpd="sng">
                <a:solidFill>
                  <a:schemeClr val="accent1">
                    <a:shade val="88000"/>
                    <a:satMod val="110000"/>
                  </a:schemeClr>
                </a:solidFill>
                <a:prstDash val="solid"/>
              </a:ln>
              <a:gradFill>
                <a:gsLst>
                  <a:gs pos="45000">
                    <a:srgbClr val="800000"/>
                  </a:gs>
                  <a:gs pos="0">
                    <a:srgbClr val="FF8200"/>
                  </a:gs>
                </a:gsLst>
                <a:lin ang="5400000" scaled="0"/>
              </a:gra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childTnLst>
                                </p:cTn>
                              </p:par>
                              <p:par>
                                <p:cTn id="11" presetID="10"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feil nach links 5"/>
          <p:cNvSpPr/>
          <p:nvPr/>
        </p:nvSpPr>
        <p:spPr>
          <a:xfrm rot="16200000">
            <a:off x="3601813" y="3895131"/>
            <a:ext cx="1597134" cy="520855"/>
          </a:xfrm>
          <a:prstGeom prst="leftArrow">
            <a:avLst>
              <a:gd name="adj1" fmla="val 60000"/>
              <a:gd name="adj2" fmla="val 50000"/>
            </a:avLst>
          </a:prstGeom>
          <a:scene3d>
            <a:camera prst="orthographicFront"/>
            <a:lightRig rig="threePt" dir="t">
              <a:rot lat="0" lon="0" rev="7500000"/>
            </a:lightRig>
          </a:scene3d>
          <a:sp3d z="-152400" extrusionH="63500" prstMaterial="matte">
            <a:bevelT w="25400" h="6350" prst="relaxedInset"/>
            <a:contourClr>
              <a:schemeClr val="bg1"/>
            </a:contourClr>
          </a:sp3d>
        </p:spPr>
        <p:style>
          <a:lnRef idx="0">
            <a:schemeClr val="accent1">
              <a:tint val="60000"/>
              <a:hueOff val="0"/>
              <a:satOff val="0"/>
              <a:lumOff val="0"/>
              <a:alphaOff val="0"/>
            </a:schemeClr>
          </a:lnRef>
          <a:fillRef idx="1">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graphicFrame>
        <p:nvGraphicFramePr>
          <p:cNvPr id="2" name="Diagramm 1"/>
          <p:cNvGraphicFramePr/>
          <p:nvPr/>
        </p:nvGraphicFramePr>
        <p:xfrm>
          <a:off x="1115616" y="332656"/>
          <a:ext cx="6552728" cy="4392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3" name="Gruppieren 2"/>
          <p:cNvGrpSpPr/>
          <p:nvPr/>
        </p:nvGrpSpPr>
        <p:grpSpPr>
          <a:xfrm>
            <a:off x="3464517" y="4941168"/>
            <a:ext cx="1827563" cy="1827563"/>
            <a:chOff x="2470594" y="2460775"/>
            <a:chExt cx="1827563" cy="1827563"/>
          </a:xfrm>
          <a:solidFill>
            <a:srgbClr val="C00000"/>
          </a:solidFill>
          <a:scene3d>
            <a:camera prst="orthographicFront"/>
            <a:lightRig rig="threePt" dir="t">
              <a:rot lat="0" lon="0" rev="7500000"/>
            </a:lightRig>
          </a:scene3d>
        </p:grpSpPr>
        <p:sp>
          <p:nvSpPr>
            <p:cNvPr id="4" name="Ellipse 3"/>
            <p:cNvSpPr/>
            <p:nvPr/>
          </p:nvSpPr>
          <p:spPr>
            <a:xfrm>
              <a:off x="2470594" y="2460775"/>
              <a:ext cx="1827563" cy="1827563"/>
            </a:xfrm>
            <a:prstGeom prst="ellipse">
              <a:avLst/>
            </a:prstGeom>
            <a:grpFill/>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 name="Ellipse 4"/>
            <p:cNvSpPr/>
            <p:nvPr/>
          </p:nvSpPr>
          <p:spPr>
            <a:xfrm>
              <a:off x="2738235" y="2728415"/>
              <a:ext cx="1292281" cy="1292283"/>
            </a:xfrm>
            <a:prstGeom prst="rect">
              <a:avLst/>
            </a:prstGeom>
            <a:grpFill/>
            <a:sp3d/>
          </p:spPr>
          <p:style>
            <a:lnRef idx="0">
              <a:scrgbClr r="0" g="0" b="0"/>
            </a:lnRef>
            <a:fillRef idx="0">
              <a:scrgbClr r="0" g="0" b="0"/>
            </a:fillRef>
            <a:effectRef idx="0">
              <a:scrgbClr r="0" g="0" b="0"/>
            </a:effectRef>
            <a:fontRef idx="minor">
              <a:schemeClr val="lt1"/>
            </a:fontRef>
          </p:style>
          <p:txBody>
            <a:bodyPr lIns="25400" tIns="25400" rIns="25400" bIns="25400" spcCol="1270" anchor="ctr"/>
            <a:lstStyle/>
            <a:p>
              <a:pPr algn="ctr" defTabSz="1778000">
                <a:lnSpc>
                  <a:spcPct val="90000"/>
                </a:lnSpc>
                <a:spcAft>
                  <a:spcPct val="35000"/>
                </a:spcAft>
                <a:defRPr/>
              </a:pPr>
              <a:r>
                <a:rPr lang="de-AT" sz="4000" dirty="0">
                  <a:solidFill>
                    <a:schemeClr val="bg1"/>
                  </a:solidFill>
                </a:rPr>
                <a:t>Wahn</a:t>
              </a:r>
              <a:endParaRPr lang="de-AT" sz="4000" dirty="0">
                <a:solidFill>
                  <a:schemeClr val="bg1"/>
                </a:solidFill>
              </a:endParaRPr>
            </a:p>
          </p:txBody>
        </p:sp>
      </p:grpSp>
      <p:grpSp>
        <p:nvGrpSpPr>
          <p:cNvPr id="7" name="Gruppieren 6"/>
          <p:cNvGrpSpPr/>
          <p:nvPr/>
        </p:nvGrpSpPr>
        <p:grpSpPr>
          <a:xfrm>
            <a:off x="3419872" y="2780928"/>
            <a:ext cx="2016224" cy="1944216"/>
            <a:chOff x="2290804" y="2253306"/>
            <a:chExt cx="1769236" cy="1769236"/>
          </a:xfrm>
          <a:solidFill>
            <a:schemeClr val="bg1">
              <a:lumMod val="95000"/>
              <a:lumOff val="5000"/>
            </a:schemeClr>
          </a:solidFill>
          <a:scene3d>
            <a:camera prst="orthographicFront"/>
            <a:lightRig rig="threePt" dir="t">
              <a:rot lat="0" lon="0" rev="7500000"/>
            </a:lightRig>
          </a:scene3d>
        </p:grpSpPr>
        <p:sp>
          <p:nvSpPr>
            <p:cNvPr id="8" name="Ellipse 7"/>
            <p:cNvSpPr/>
            <p:nvPr/>
          </p:nvSpPr>
          <p:spPr>
            <a:xfrm>
              <a:off x="2290804" y="2253306"/>
              <a:ext cx="1769236" cy="1769236"/>
            </a:xfrm>
            <a:prstGeom prst="ellipse">
              <a:avLst/>
            </a:prstGeom>
            <a:grpFill/>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9" name="Ellipse 4"/>
            <p:cNvSpPr/>
            <p:nvPr/>
          </p:nvSpPr>
          <p:spPr>
            <a:xfrm>
              <a:off x="2561194" y="2610758"/>
              <a:ext cx="1228456" cy="1054331"/>
            </a:xfrm>
            <a:prstGeom prst="rect">
              <a:avLst/>
            </a:prstGeom>
            <a:grpFill/>
            <a:sp3d/>
          </p:spPr>
          <p:style>
            <a:lnRef idx="0">
              <a:scrgbClr r="0" g="0" b="0"/>
            </a:lnRef>
            <a:fillRef idx="0">
              <a:scrgbClr r="0" g="0" b="0"/>
            </a:fillRef>
            <a:effectRef idx="0">
              <a:scrgbClr r="0" g="0" b="0"/>
            </a:effectRef>
            <a:fontRef idx="minor">
              <a:schemeClr val="lt1"/>
            </a:fontRef>
          </p:style>
          <p:txBody>
            <a:bodyPr lIns="24765" tIns="24765" rIns="24765" bIns="24765" spcCol="1270" anchor="ctr"/>
            <a:lstStyle/>
            <a:p>
              <a:pPr algn="ctr" defTabSz="1733550">
                <a:lnSpc>
                  <a:spcPct val="90000"/>
                </a:lnSpc>
                <a:spcAft>
                  <a:spcPct val="35000"/>
                </a:spcAft>
                <a:defRPr/>
              </a:pPr>
              <a:r>
                <a:rPr lang="de-AT" sz="2000" dirty="0">
                  <a:solidFill>
                    <a:srgbClr val="FF0000"/>
                  </a:solidFill>
                </a:rPr>
                <a:t>ANGST</a:t>
              </a:r>
            </a:p>
            <a:p>
              <a:pPr algn="ctr" defTabSz="1733550">
                <a:lnSpc>
                  <a:spcPct val="90000"/>
                </a:lnSpc>
                <a:spcAft>
                  <a:spcPct val="35000"/>
                </a:spcAft>
                <a:defRPr/>
              </a:pPr>
              <a:r>
                <a:rPr lang="de-AT" sz="2000" dirty="0">
                  <a:solidFill>
                    <a:srgbClr val="FF0000"/>
                  </a:solidFill>
                </a:rPr>
                <a:t>Depression</a:t>
              </a:r>
              <a:endParaRPr lang="de-AT" sz="2000" dirty="0">
                <a:solidFill>
                  <a:srgbClr val="FF0000"/>
                </a:solidFill>
              </a:endParaRPr>
            </a:p>
          </p:txBody>
        </p:sp>
      </p:grpSp>
      <p:sp>
        <p:nvSpPr>
          <p:cNvPr id="13" name="Nach links gekrümmter Pfeil 12"/>
          <p:cNvSpPr/>
          <p:nvPr/>
        </p:nvSpPr>
        <p:spPr>
          <a:xfrm rot="8563928">
            <a:off x="906463" y="3476625"/>
            <a:ext cx="1584325" cy="3527425"/>
          </a:xfrm>
          <a:prstGeom prst="curvedLef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solidFill>
                <a:schemeClr val="tx1"/>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1916113"/>
            <a:ext cx="7772400" cy="1470025"/>
          </a:xfrm>
        </p:spPr>
        <p:txBody>
          <a:bodyPr>
            <a:normAutofit/>
          </a:bodyPr>
          <a:lstStyle/>
          <a:p>
            <a:pPr eaLnBrk="1" fontAlgn="auto" hangingPunct="1">
              <a:spcAft>
                <a:spcPts val="0"/>
              </a:spcAft>
              <a:defRPr/>
            </a:pPr>
            <a:r>
              <a:rPr lang="de-DE" dirty="0" smtClean="0"/>
              <a:t>Wahnformen </a:t>
            </a:r>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39000" cy="1143000"/>
          </a:xfrm>
        </p:spPr>
        <p:txBody>
          <a:bodyPr/>
          <a:lstStyle/>
          <a:p>
            <a:pPr eaLnBrk="1" fontAlgn="auto" hangingPunct="1">
              <a:spcAft>
                <a:spcPts val="0"/>
              </a:spcAft>
              <a:defRPr/>
            </a:pPr>
            <a:r>
              <a:rPr lang="de-AT" dirty="0" smtClean="0"/>
              <a:t>Wahnformen</a:t>
            </a:r>
            <a:endParaRPr lang="de-AT" dirty="0"/>
          </a:p>
        </p:txBody>
      </p:sp>
      <p:sp>
        <p:nvSpPr>
          <p:cNvPr id="20483" name="Inhaltsplatzhalter 2"/>
          <p:cNvSpPr>
            <a:spLocks noGrp="1"/>
          </p:cNvSpPr>
          <p:nvPr>
            <p:ph idx="1"/>
          </p:nvPr>
        </p:nvSpPr>
        <p:spPr>
          <a:xfrm>
            <a:off x="468313" y="1700213"/>
            <a:ext cx="8351837" cy="4846637"/>
          </a:xfrm>
        </p:spPr>
        <p:txBody>
          <a:bodyPr/>
          <a:lstStyle/>
          <a:p>
            <a:pPr eaLnBrk="1" hangingPunct="1"/>
            <a:r>
              <a:rPr lang="de-AT" smtClean="0"/>
              <a:t>Wahn bei Demenz</a:t>
            </a:r>
          </a:p>
          <a:p>
            <a:pPr lvl="1" eaLnBrk="1" hangingPunct="1"/>
            <a:r>
              <a:rPr lang="de-AT" smtClean="0"/>
              <a:t>„sie beobachten mich“</a:t>
            </a:r>
          </a:p>
          <a:p>
            <a:pPr lvl="1" eaLnBrk="1" hangingPunct="1"/>
            <a:r>
              <a:rPr lang="de-AT" smtClean="0"/>
              <a:t>„ sie kommen wenn ich schlafe und bestehlen mich“</a:t>
            </a:r>
          </a:p>
          <a:p>
            <a:pPr lvl="1" eaLnBrk="1" hangingPunct="1"/>
            <a:r>
              <a:rPr lang="de-AT" smtClean="0"/>
              <a:t>„meine Kinder wollen mein Geld und mich in das Heim abschieben “</a:t>
            </a:r>
          </a:p>
          <a:p>
            <a:pPr lvl="1" eaLnBrk="1" hangingPunct="1"/>
            <a:r>
              <a:rPr lang="de-AT" smtClean="0"/>
              <a:t>„die Nachbarn wollen mein Haus “</a:t>
            </a:r>
          </a:p>
          <a:p>
            <a:pPr lvl="1" eaLnBrk="1" hangingPunct="1"/>
            <a:r>
              <a:rPr lang="de-AT" smtClean="0"/>
              <a:t>„die Pflegerin gibt mir Gift in das Essen“</a:t>
            </a:r>
          </a:p>
          <a:p>
            <a:pPr lvl="1" eaLnBrk="1" hangingPunct="1"/>
            <a:r>
              <a:rPr lang="de-AT" smtClean="0"/>
              <a:t>„sie sprechen über mich und belästigen mich“</a:t>
            </a:r>
          </a:p>
          <a:p>
            <a:pPr eaLnBrk="1" hangingPunct="1">
              <a:buFont typeface="Wingdings 2" pitchFamily="18" charset="2"/>
              <a:buNone/>
            </a:pPr>
            <a:endParaRPr lang="de-AT"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animEffect transition="in" filter="fade">
                                      <p:cBhvr>
                                        <p:cTn id="7" dur="1000"/>
                                        <p:tgtEl>
                                          <p:spTgt spid="2048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0483">
                                            <p:txEl>
                                              <p:pRg st="2" end="2"/>
                                            </p:txEl>
                                          </p:spTgt>
                                        </p:tgtEl>
                                        <p:attrNameLst>
                                          <p:attrName>style.visibility</p:attrName>
                                        </p:attrNameLst>
                                      </p:cBhvr>
                                      <p:to>
                                        <p:strVal val="visible"/>
                                      </p:to>
                                    </p:set>
                                    <p:animEffect transition="in" filter="fade">
                                      <p:cBhvr>
                                        <p:cTn id="10" dur="1000"/>
                                        <p:tgtEl>
                                          <p:spTgt spid="2048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0483">
                                            <p:txEl>
                                              <p:pRg st="3" end="3"/>
                                            </p:txEl>
                                          </p:spTgt>
                                        </p:tgtEl>
                                        <p:attrNameLst>
                                          <p:attrName>style.visibility</p:attrName>
                                        </p:attrNameLst>
                                      </p:cBhvr>
                                      <p:to>
                                        <p:strVal val="visible"/>
                                      </p:to>
                                    </p:set>
                                    <p:animEffect transition="in" filter="fade">
                                      <p:cBhvr>
                                        <p:cTn id="13" dur="1000"/>
                                        <p:tgtEl>
                                          <p:spTgt spid="2048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0483">
                                            <p:txEl>
                                              <p:pRg st="4" end="4"/>
                                            </p:txEl>
                                          </p:spTgt>
                                        </p:tgtEl>
                                        <p:attrNameLst>
                                          <p:attrName>style.visibility</p:attrName>
                                        </p:attrNameLst>
                                      </p:cBhvr>
                                      <p:to>
                                        <p:strVal val="visible"/>
                                      </p:to>
                                    </p:set>
                                    <p:animEffect transition="in" filter="fade">
                                      <p:cBhvr>
                                        <p:cTn id="16" dur="1000"/>
                                        <p:tgtEl>
                                          <p:spTgt spid="2048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0483">
                                            <p:txEl>
                                              <p:pRg st="5" end="5"/>
                                            </p:txEl>
                                          </p:spTgt>
                                        </p:tgtEl>
                                        <p:attrNameLst>
                                          <p:attrName>style.visibility</p:attrName>
                                        </p:attrNameLst>
                                      </p:cBhvr>
                                      <p:to>
                                        <p:strVal val="visible"/>
                                      </p:to>
                                    </p:set>
                                    <p:animEffect transition="in" filter="fade">
                                      <p:cBhvr>
                                        <p:cTn id="19" dur="1000"/>
                                        <p:tgtEl>
                                          <p:spTgt spid="2048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0483">
                                            <p:txEl>
                                              <p:pRg st="6" end="6"/>
                                            </p:txEl>
                                          </p:spTgt>
                                        </p:tgtEl>
                                        <p:attrNameLst>
                                          <p:attrName>style.visibility</p:attrName>
                                        </p:attrNameLst>
                                      </p:cBhvr>
                                      <p:to>
                                        <p:strVal val="visible"/>
                                      </p:to>
                                    </p:set>
                                    <p:animEffect transition="in" filter="fade">
                                      <p:cBhvr>
                                        <p:cTn id="22" dur="1000"/>
                                        <p:tgtEl>
                                          <p:spTgt spid="204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Inhaltsplatzhalter 2"/>
          <p:cNvSpPr>
            <a:spLocks noGrp="1"/>
          </p:cNvSpPr>
          <p:nvPr>
            <p:ph idx="1"/>
          </p:nvPr>
        </p:nvSpPr>
        <p:spPr>
          <a:xfrm>
            <a:off x="468313" y="1341438"/>
            <a:ext cx="8218487" cy="4846637"/>
          </a:xfrm>
        </p:spPr>
        <p:txBody>
          <a:bodyPr/>
          <a:lstStyle/>
          <a:p>
            <a:pPr eaLnBrk="1" hangingPunct="1"/>
            <a:r>
              <a:rPr lang="de-DE" sz="3600" smtClean="0">
                <a:latin typeface="Times New Roman" pitchFamily="18" charset="0"/>
              </a:rPr>
              <a:t>Wahn bei Demenz</a:t>
            </a:r>
          </a:p>
          <a:p>
            <a:pPr lvl="1" eaLnBrk="1" hangingPunct="1"/>
            <a:r>
              <a:rPr lang="de-DE" sz="3300" smtClean="0">
                <a:latin typeface="Times New Roman" pitchFamily="18" charset="0"/>
              </a:rPr>
              <a:t>Wahnideen, Halluzinationen</a:t>
            </a:r>
            <a:endParaRPr lang="de-DE" sz="2900" smtClean="0">
              <a:latin typeface="Times New Roman" pitchFamily="18" charset="0"/>
            </a:endParaRPr>
          </a:p>
          <a:p>
            <a:pPr lvl="1" eaLnBrk="1" hangingPunct="1"/>
            <a:r>
              <a:rPr lang="de-DE" sz="3300" smtClean="0">
                <a:latin typeface="Times New Roman" pitchFamily="18" charset="0"/>
              </a:rPr>
              <a:t>Fehlidentifikationen von Situationen und Personen</a:t>
            </a:r>
          </a:p>
          <a:p>
            <a:pPr lvl="2" eaLnBrk="1" hangingPunct="1"/>
            <a:r>
              <a:rPr lang="de-DE" sz="3000" smtClean="0">
                <a:latin typeface="Times New Roman" pitchFamily="18" charset="0"/>
              </a:rPr>
              <a:t> </a:t>
            </a:r>
            <a:r>
              <a:rPr lang="de-DE" sz="2200" smtClean="0">
                <a:latin typeface="Times New Roman" pitchFamily="18" charset="0"/>
              </a:rPr>
              <a:t>Mirror-Sign</a:t>
            </a:r>
          </a:p>
          <a:p>
            <a:pPr lvl="2" eaLnBrk="1" hangingPunct="1"/>
            <a:r>
              <a:rPr lang="de-DE" sz="2200" smtClean="0">
                <a:latin typeface="Times New Roman" pitchFamily="18" charset="0"/>
              </a:rPr>
              <a:t>Capgras-Syndrom</a:t>
            </a:r>
          </a:p>
          <a:p>
            <a:pPr lvl="2" eaLnBrk="1" hangingPunct="1"/>
            <a:r>
              <a:rPr lang="de-DE" sz="2200" smtClean="0">
                <a:latin typeface="Times New Roman" pitchFamily="18" charset="0"/>
              </a:rPr>
              <a:t>TV- Sign</a:t>
            </a:r>
          </a:p>
          <a:p>
            <a:pPr eaLnBrk="1" hangingPunct="1">
              <a:buFont typeface="Wingdings 2" pitchFamily="18" charset="2"/>
              <a:buNone/>
            </a:pPr>
            <a:endParaRPr lang="de-AT" sz="3600" smtClean="0"/>
          </a:p>
        </p:txBody>
      </p:sp>
      <p:sp>
        <p:nvSpPr>
          <p:cNvPr id="5" name="Titel 1"/>
          <p:cNvSpPr>
            <a:spLocks noGrp="1"/>
          </p:cNvSpPr>
          <p:nvPr>
            <p:ph type="title"/>
          </p:nvPr>
        </p:nvSpPr>
        <p:spPr>
          <a:xfrm>
            <a:off x="539552" y="404664"/>
            <a:ext cx="7239000" cy="770344"/>
          </a:xfrm>
        </p:spPr>
        <p:txBody>
          <a:bodyPr/>
          <a:lstStyle/>
          <a:p>
            <a:pPr eaLnBrk="1" fontAlgn="auto" hangingPunct="1">
              <a:spcAft>
                <a:spcPts val="0"/>
              </a:spcAft>
              <a:defRPr/>
            </a:pPr>
            <a:r>
              <a:rPr lang="de-AT" dirty="0"/>
              <a:t>Wahnformen</a:t>
            </a:r>
          </a:p>
        </p:txBody>
      </p:sp>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39000" cy="1143000"/>
          </a:xfrm>
        </p:spPr>
        <p:txBody>
          <a:bodyPr/>
          <a:lstStyle/>
          <a:p>
            <a:pPr eaLnBrk="1" fontAlgn="auto" hangingPunct="1">
              <a:spcAft>
                <a:spcPts val="0"/>
              </a:spcAft>
              <a:defRPr/>
            </a:pPr>
            <a:r>
              <a:rPr lang="de-AT" dirty="0"/>
              <a:t>Wahnformen</a:t>
            </a:r>
          </a:p>
        </p:txBody>
      </p:sp>
      <p:sp>
        <p:nvSpPr>
          <p:cNvPr id="39938" name="Inhaltsplatzhalter 2"/>
          <p:cNvSpPr>
            <a:spLocks noGrp="1"/>
          </p:cNvSpPr>
          <p:nvPr>
            <p:ph idx="1"/>
          </p:nvPr>
        </p:nvSpPr>
        <p:spPr>
          <a:xfrm>
            <a:off x="468313" y="1700213"/>
            <a:ext cx="8351837" cy="4846637"/>
          </a:xfrm>
        </p:spPr>
        <p:txBody>
          <a:bodyPr/>
          <a:lstStyle/>
          <a:p>
            <a:pPr eaLnBrk="1" hangingPunct="1"/>
            <a:r>
              <a:rPr lang="de-AT" smtClean="0"/>
              <a:t>Wahn bei Demenz</a:t>
            </a:r>
          </a:p>
          <a:p>
            <a:pPr eaLnBrk="1" hangingPunct="1"/>
            <a:r>
              <a:rPr lang="de-AT" smtClean="0"/>
              <a:t>Wahn bei Depression</a:t>
            </a:r>
          </a:p>
        </p:txBody>
      </p:sp>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61" name="Picture 4"/>
          <p:cNvPicPr>
            <a:picLocks noChangeAspect="1" noChangeArrowheads="1"/>
          </p:cNvPicPr>
          <p:nvPr/>
        </p:nvPicPr>
        <p:blipFill>
          <a:blip r:embed="rId2"/>
          <a:srcRect/>
          <a:stretch>
            <a:fillRect/>
          </a:stretch>
        </p:blipFill>
        <p:spPr bwMode="auto">
          <a:xfrm>
            <a:off x="539750" y="836613"/>
            <a:ext cx="8061325" cy="5249862"/>
          </a:xfrm>
          <a:prstGeom prst="rect">
            <a:avLst/>
          </a:prstGeom>
          <a:noFill/>
          <a:ln w="9525">
            <a:noFill/>
            <a:miter lim="800000"/>
            <a:headEnd/>
            <a:tailEnd/>
          </a:ln>
        </p:spPr>
      </p:pic>
      <p:sp>
        <p:nvSpPr>
          <p:cNvPr id="3" name="Pfeil nach unten 2"/>
          <p:cNvSpPr/>
          <p:nvPr/>
        </p:nvSpPr>
        <p:spPr>
          <a:xfrm>
            <a:off x="2916238" y="2133600"/>
            <a:ext cx="287337" cy="7191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Picture 2" descr="http://www.medizin-medien.at/mm/abb_suizidrate.jpg"/>
          <p:cNvPicPr>
            <a:picLocks noChangeAspect="1" noChangeArrowheads="1"/>
          </p:cNvPicPr>
          <p:nvPr/>
        </p:nvPicPr>
        <p:blipFill>
          <a:blip r:embed="rId2"/>
          <a:srcRect/>
          <a:stretch>
            <a:fillRect/>
          </a:stretch>
        </p:blipFill>
        <p:spPr bwMode="auto">
          <a:xfrm>
            <a:off x="1187450" y="692150"/>
            <a:ext cx="7170738" cy="5402263"/>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39000" cy="1143000"/>
          </a:xfrm>
        </p:spPr>
        <p:txBody>
          <a:bodyPr/>
          <a:lstStyle/>
          <a:p>
            <a:pPr eaLnBrk="1" fontAlgn="auto" hangingPunct="1">
              <a:spcAft>
                <a:spcPts val="0"/>
              </a:spcAft>
              <a:defRPr/>
            </a:pPr>
            <a:r>
              <a:rPr lang="de-AT" dirty="0"/>
              <a:t>Wahnformen</a:t>
            </a:r>
          </a:p>
        </p:txBody>
      </p:sp>
      <p:sp>
        <p:nvSpPr>
          <p:cNvPr id="43010" name="Inhaltsplatzhalter 2"/>
          <p:cNvSpPr>
            <a:spLocks noGrp="1"/>
          </p:cNvSpPr>
          <p:nvPr>
            <p:ph idx="1"/>
          </p:nvPr>
        </p:nvSpPr>
        <p:spPr>
          <a:xfrm>
            <a:off x="468313" y="1700213"/>
            <a:ext cx="8351837" cy="4846637"/>
          </a:xfrm>
        </p:spPr>
        <p:txBody>
          <a:bodyPr/>
          <a:lstStyle/>
          <a:p>
            <a:pPr eaLnBrk="1" hangingPunct="1"/>
            <a:r>
              <a:rPr lang="de-AT" smtClean="0"/>
              <a:t>Wahn bei Demenz</a:t>
            </a:r>
          </a:p>
          <a:p>
            <a:pPr eaLnBrk="1" hangingPunct="1"/>
            <a:r>
              <a:rPr lang="de-AT" smtClean="0"/>
              <a:t>Wahn bei Depression</a:t>
            </a:r>
          </a:p>
          <a:p>
            <a:pPr eaLnBrk="1" hangingPunct="1"/>
            <a:r>
              <a:rPr lang="de-AT" smtClean="0"/>
              <a:t>Wahn im Delir – akute Verwirrtheit</a:t>
            </a: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1916113"/>
            <a:ext cx="7772400" cy="1470025"/>
          </a:xfrm>
        </p:spPr>
        <p:txBody>
          <a:bodyPr>
            <a:normAutofit/>
          </a:bodyPr>
          <a:lstStyle/>
          <a:p>
            <a:pPr eaLnBrk="1" fontAlgn="auto" hangingPunct="1">
              <a:spcAft>
                <a:spcPts val="0"/>
              </a:spcAft>
              <a:defRPr/>
            </a:pPr>
            <a:r>
              <a:rPr lang="de-DE" dirty="0" smtClean="0"/>
              <a:t>Was ist ein Wahn</a:t>
            </a:r>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2195736" y="1068710"/>
            <a:ext cx="3600400" cy="992138"/>
          </a:xfrm>
          <a:prstGeom prst="rect">
            <a:avLst/>
          </a:prstGeom>
          <a:solidFill>
            <a:schemeClr val="tx1"/>
          </a:solidFill>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50000"/>
              </a:spcBef>
              <a:defRPr/>
            </a:pPr>
            <a:r>
              <a:rPr lang="de-DE" sz="2800" dirty="0">
                <a:solidFill>
                  <a:srgbClr val="C00000"/>
                </a:solidFill>
              </a:rPr>
              <a:t>Demenz</a:t>
            </a:r>
            <a:endParaRPr lang="de-DE" sz="2000" dirty="0">
              <a:solidFill>
                <a:srgbClr val="C00000"/>
              </a:solidFill>
            </a:endParaRPr>
          </a:p>
        </p:txBody>
      </p:sp>
      <p:sp>
        <p:nvSpPr>
          <p:cNvPr id="44036" name="Pfeil nach links und rechts 10"/>
          <p:cNvSpPr>
            <a:spLocks noChangeArrowheads="1"/>
          </p:cNvSpPr>
          <p:nvPr/>
        </p:nvSpPr>
        <p:spPr bwMode="auto">
          <a:xfrm rot="5400000">
            <a:off x="2820988" y="3262312"/>
            <a:ext cx="2565400" cy="504825"/>
          </a:xfrm>
          <a:prstGeom prst="leftRightArrow">
            <a:avLst>
              <a:gd name="adj1" fmla="val 50000"/>
              <a:gd name="adj2" fmla="val 49924"/>
            </a:avLst>
          </a:prstGeom>
          <a:solidFill>
            <a:srgbClr val="C00000"/>
          </a:solidFill>
          <a:ln w="9525" algn="ctr">
            <a:solidFill>
              <a:schemeClr val="tx1"/>
            </a:solidFill>
            <a:round/>
            <a:headEnd/>
            <a:tailEnd/>
          </a:ln>
        </p:spPr>
        <p:txBody>
          <a:bodyPr/>
          <a:lstStyle/>
          <a:p>
            <a:endParaRPr lang="de-AT" b="1"/>
          </a:p>
        </p:txBody>
      </p:sp>
      <p:sp>
        <p:nvSpPr>
          <p:cNvPr id="12" name="Rechteck 11"/>
          <p:cNvSpPr/>
          <p:nvPr/>
        </p:nvSpPr>
        <p:spPr>
          <a:xfrm>
            <a:off x="2195736" y="4941168"/>
            <a:ext cx="3600400" cy="992138"/>
          </a:xfrm>
          <a:prstGeom prst="rect">
            <a:avLst/>
          </a:prstGeom>
          <a:solidFill>
            <a:schemeClr val="tx1"/>
          </a:solidFill>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50000"/>
              </a:spcBef>
              <a:defRPr/>
            </a:pPr>
            <a:r>
              <a:rPr lang="de-DE" sz="2800" dirty="0">
                <a:solidFill>
                  <a:srgbClr val="C00000"/>
                </a:solidFill>
              </a:rPr>
              <a:t>DELIR</a:t>
            </a:r>
            <a:endParaRPr lang="de-DE" sz="2000" dirty="0">
              <a:solidFill>
                <a:srgbClr val="C00000"/>
              </a:solidFill>
            </a:endParaRPr>
          </a:p>
        </p:txBody>
      </p:sp>
    </p:spTree>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2348880"/>
            <a:ext cx="7242048" cy="1143000"/>
          </a:xfrm>
        </p:spPr>
        <p:txBody>
          <a:bodyPr/>
          <a:lstStyle/>
          <a:p>
            <a:pPr eaLnBrk="1" hangingPunct="1">
              <a:defRPr/>
            </a:pPr>
            <a:r>
              <a:rPr lang="de-AT" sz="7200" dirty="0" smtClean="0">
                <a:solidFill>
                  <a:srgbClr val="FF0000"/>
                </a:solidFill>
              </a:rPr>
              <a:t>DELIR ist AKUT</a:t>
            </a:r>
            <a:endParaRPr lang="de-AT" sz="7200" dirty="0">
              <a:solidFill>
                <a:srgbClr val="FF0000"/>
              </a:solidFill>
            </a:endParaRPr>
          </a:p>
        </p:txBody>
      </p:sp>
    </p:spTree>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39000" cy="1143000"/>
          </a:xfrm>
        </p:spPr>
        <p:txBody>
          <a:bodyPr/>
          <a:lstStyle/>
          <a:p>
            <a:pPr eaLnBrk="1" fontAlgn="auto" hangingPunct="1">
              <a:spcAft>
                <a:spcPts val="0"/>
              </a:spcAft>
              <a:defRPr/>
            </a:pPr>
            <a:r>
              <a:rPr lang="de-AT" dirty="0"/>
              <a:t>Wahnformen</a:t>
            </a:r>
          </a:p>
        </p:txBody>
      </p:sp>
      <p:sp>
        <p:nvSpPr>
          <p:cNvPr id="20483" name="Inhaltsplatzhalter 2"/>
          <p:cNvSpPr>
            <a:spLocks noGrp="1"/>
          </p:cNvSpPr>
          <p:nvPr>
            <p:ph idx="1"/>
          </p:nvPr>
        </p:nvSpPr>
        <p:spPr>
          <a:xfrm>
            <a:off x="468313" y="1700213"/>
            <a:ext cx="8351837" cy="4846637"/>
          </a:xfrm>
        </p:spPr>
        <p:txBody>
          <a:bodyPr/>
          <a:lstStyle/>
          <a:p>
            <a:pPr eaLnBrk="1" hangingPunct="1"/>
            <a:r>
              <a:rPr lang="de-AT" smtClean="0"/>
              <a:t>Wahn bei Demenz</a:t>
            </a:r>
          </a:p>
          <a:p>
            <a:pPr eaLnBrk="1" hangingPunct="1"/>
            <a:r>
              <a:rPr lang="de-AT" smtClean="0"/>
              <a:t>Wahn bei Depression</a:t>
            </a:r>
          </a:p>
          <a:p>
            <a:pPr eaLnBrk="1" hangingPunct="1"/>
            <a:r>
              <a:rPr lang="de-AT" smtClean="0"/>
              <a:t>Wahn im Delir</a:t>
            </a:r>
          </a:p>
          <a:p>
            <a:pPr eaLnBrk="1" hangingPunct="1">
              <a:buFont typeface="Wingdings 2" pitchFamily="18" charset="2"/>
              <a:buNone/>
            </a:pPr>
            <a:endParaRPr lang="de-AT" smtClean="0"/>
          </a:p>
          <a:p>
            <a:pPr eaLnBrk="1" hangingPunct="1"/>
            <a:r>
              <a:rPr lang="de-AT" smtClean="0"/>
              <a:t>Wahnhafte Störung</a:t>
            </a:r>
          </a:p>
          <a:p>
            <a:pPr eaLnBrk="1" hangingPunct="1"/>
            <a:r>
              <a:rPr lang="de-AT" smtClean="0"/>
              <a:t>Wahn im Rahmen schizophrener Erkrankungen</a:t>
            </a:r>
          </a:p>
          <a:p>
            <a:pPr eaLnBrk="1" hangingPunct="1"/>
            <a:r>
              <a:rPr lang="de-AT" smtClean="0"/>
              <a:t>Wahn bei „hirnorganischen“ Störungen</a:t>
            </a:r>
          </a:p>
          <a:p>
            <a:pPr eaLnBrk="1" hangingPunct="1"/>
            <a:r>
              <a:rPr lang="de-AT" smtClean="0"/>
              <a:t>Psychosen –Wahn-  bei Epilepsie</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483">
                                            <p:txEl>
                                              <p:pRg st="4" end="4"/>
                                            </p:txEl>
                                          </p:spTgt>
                                        </p:tgtEl>
                                        <p:attrNameLst>
                                          <p:attrName>style.visibility</p:attrName>
                                        </p:attrNameLst>
                                      </p:cBhvr>
                                      <p:to>
                                        <p:strVal val="visible"/>
                                      </p:to>
                                    </p:set>
                                    <p:animEffect transition="in" filter="fade">
                                      <p:cBhvr>
                                        <p:cTn id="7" dur="1000"/>
                                        <p:tgtEl>
                                          <p:spTgt spid="2048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0483">
                                            <p:txEl>
                                              <p:pRg st="5" end="5"/>
                                            </p:txEl>
                                          </p:spTgt>
                                        </p:tgtEl>
                                        <p:attrNameLst>
                                          <p:attrName>style.visibility</p:attrName>
                                        </p:attrNameLst>
                                      </p:cBhvr>
                                      <p:to>
                                        <p:strVal val="visible"/>
                                      </p:to>
                                    </p:set>
                                    <p:animEffect transition="in" filter="fade">
                                      <p:cBhvr>
                                        <p:cTn id="10" dur="1000"/>
                                        <p:tgtEl>
                                          <p:spTgt spid="2048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0483">
                                            <p:txEl>
                                              <p:pRg st="7" end="7"/>
                                            </p:txEl>
                                          </p:spTgt>
                                        </p:tgtEl>
                                        <p:attrNameLst>
                                          <p:attrName>style.visibility</p:attrName>
                                        </p:attrNameLst>
                                      </p:cBhvr>
                                      <p:to>
                                        <p:strVal val="visible"/>
                                      </p:to>
                                    </p:set>
                                    <p:animEffect transition="in" filter="fade">
                                      <p:cBhvr>
                                        <p:cTn id="13" dur="1000"/>
                                        <p:tgtEl>
                                          <p:spTgt spid="20483">
                                            <p:txEl>
                                              <p:pRg st="7" end="7"/>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0483">
                                            <p:txEl>
                                              <p:pRg st="6" end="6"/>
                                            </p:txEl>
                                          </p:spTgt>
                                        </p:tgtEl>
                                        <p:attrNameLst>
                                          <p:attrName>style.visibility</p:attrName>
                                        </p:attrNameLst>
                                      </p:cBhvr>
                                      <p:to>
                                        <p:strVal val="visible"/>
                                      </p:to>
                                    </p:set>
                                    <p:animEffect transition="in" filter="fade">
                                      <p:cBhvr>
                                        <p:cTn id="16" dur="1000"/>
                                        <p:tgtEl>
                                          <p:spTgt spid="204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1916113"/>
            <a:ext cx="7772400" cy="1470025"/>
          </a:xfrm>
        </p:spPr>
        <p:txBody>
          <a:bodyPr>
            <a:normAutofit/>
          </a:bodyPr>
          <a:lstStyle/>
          <a:p>
            <a:pPr eaLnBrk="1" fontAlgn="auto" hangingPunct="1">
              <a:spcAft>
                <a:spcPts val="0"/>
              </a:spcAft>
              <a:defRPr/>
            </a:pPr>
            <a:r>
              <a:rPr lang="de-DE" dirty="0" smtClean="0"/>
              <a:t>Therapie</a:t>
            </a:r>
          </a:p>
        </p:txBody>
      </p:sp>
    </p:spTree>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3"/>
          <p:cNvSpPr>
            <a:spLocks noGrp="1" noChangeArrowheads="1"/>
          </p:cNvSpPr>
          <p:nvPr>
            <p:ph idx="1"/>
          </p:nvPr>
        </p:nvSpPr>
        <p:spPr>
          <a:xfrm>
            <a:off x="395288" y="1628775"/>
            <a:ext cx="8302625" cy="3816350"/>
          </a:xfrm>
        </p:spPr>
        <p:txBody>
          <a:bodyPr/>
          <a:lstStyle/>
          <a:p>
            <a:pPr eaLnBrk="1" hangingPunct="1">
              <a:lnSpc>
                <a:spcPct val="90000"/>
              </a:lnSpc>
            </a:pPr>
            <a:r>
              <a:rPr lang="de-DE" smtClean="0"/>
              <a:t>Wahnphänomene akzeptieren und ernst nehmen</a:t>
            </a:r>
          </a:p>
          <a:p>
            <a:pPr eaLnBrk="1" hangingPunct="1">
              <a:lnSpc>
                <a:spcPct val="90000"/>
              </a:lnSpc>
            </a:pPr>
            <a:r>
              <a:rPr lang="de-DE" smtClean="0"/>
              <a:t>Diskussionen vermeiden</a:t>
            </a:r>
          </a:p>
          <a:p>
            <a:pPr eaLnBrk="1" hangingPunct="1">
              <a:lnSpc>
                <a:spcPct val="90000"/>
              </a:lnSpc>
            </a:pPr>
            <a:r>
              <a:rPr lang="de-DE" smtClean="0"/>
              <a:t>Mitgefühl für Ängste und Bedrohungen zeigen aber auch Ruhe und Sicherheit signalisieren</a:t>
            </a:r>
          </a:p>
          <a:p>
            <a:pPr eaLnBrk="1" hangingPunct="1">
              <a:lnSpc>
                <a:spcPct val="90000"/>
              </a:lnSpc>
              <a:buFont typeface="Wingdings 2" pitchFamily="18" charset="2"/>
              <a:buNone/>
            </a:pPr>
            <a:endParaRPr lang="de-DE" smtClean="0"/>
          </a:p>
          <a:p>
            <a:pPr eaLnBrk="1" hangingPunct="1">
              <a:lnSpc>
                <a:spcPct val="90000"/>
              </a:lnSpc>
            </a:pPr>
            <a:r>
              <a:rPr lang="de-DE" smtClean="0"/>
              <a:t>Ablenkung, Suche nach angstfreien Erinnerungen</a:t>
            </a:r>
          </a:p>
          <a:p>
            <a:pPr eaLnBrk="1" hangingPunct="1">
              <a:lnSpc>
                <a:spcPct val="90000"/>
              </a:lnSpc>
            </a:pPr>
            <a:r>
              <a:rPr lang="de-DE" smtClean="0"/>
              <a:t>überschaubare, stressfreie Umgebung</a:t>
            </a:r>
          </a:p>
          <a:p>
            <a:pPr eaLnBrk="1" hangingPunct="1">
              <a:lnSpc>
                <a:spcPct val="90000"/>
              </a:lnSpc>
            </a:pPr>
            <a:r>
              <a:rPr lang="de-DE" smtClean="0"/>
              <a:t>Gestaltung des Tagesablaufs</a:t>
            </a:r>
          </a:p>
          <a:p>
            <a:pPr eaLnBrk="1" hangingPunct="1">
              <a:lnSpc>
                <a:spcPct val="90000"/>
              </a:lnSpc>
              <a:buFont typeface="Wingdings 2" pitchFamily="18" charset="2"/>
              <a:buNone/>
            </a:pPr>
            <a:endParaRPr lang="de-DE" smtClean="0"/>
          </a:p>
        </p:txBody>
      </p:sp>
      <p:sp>
        <p:nvSpPr>
          <p:cNvPr id="48130" name="Text Box 4"/>
          <p:cNvSpPr txBox="1">
            <a:spLocks noChangeArrowheads="1"/>
          </p:cNvSpPr>
          <p:nvPr/>
        </p:nvSpPr>
        <p:spPr bwMode="auto">
          <a:xfrm>
            <a:off x="5508625" y="5876925"/>
            <a:ext cx="3455988" cy="703263"/>
          </a:xfrm>
          <a:prstGeom prst="rect">
            <a:avLst/>
          </a:prstGeom>
          <a:noFill/>
          <a:ln w="9525">
            <a:noFill/>
            <a:miter lim="800000"/>
            <a:headEnd/>
            <a:tailEnd/>
          </a:ln>
        </p:spPr>
        <p:txBody>
          <a:bodyPr>
            <a:spAutoFit/>
          </a:bodyPr>
          <a:lstStyle/>
          <a:p>
            <a:r>
              <a:rPr lang="de-DE" sz="800"/>
              <a:t>Nonpharmacologic Interventions for Inappropriate Behaviors in Dementia </a:t>
            </a:r>
          </a:p>
          <a:p>
            <a:r>
              <a:rPr lang="de-DE" sz="800"/>
              <a:t>A Review, Summary, and Critique </a:t>
            </a:r>
          </a:p>
          <a:p>
            <a:r>
              <a:rPr lang="de-DE" sz="800"/>
              <a:t>Jiska Cohen-Mansfield, Ph.D. Received August 23, 2000; revised November 16, 2000; accepted December 15, 2000. </a:t>
            </a:r>
          </a:p>
        </p:txBody>
      </p:sp>
      <p:sp>
        <p:nvSpPr>
          <p:cNvPr id="5" name="Titel 1"/>
          <p:cNvSpPr>
            <a:spLocks noGrp="1"/>
          </p:cNvSpPr>
          <p:nvPr>
            <p:ph type="title"/>
          </p:nvPr>
        </p:nvSpPr>
        <p:spPr>
          <a:xfrm>
            <a:off x="251520" y="332656"/>
            <a:ext cx="8424936" cy="854968"/>
          </a:xfrm>
        </p:spPr>
        <p:txBody>
          <a:bodyPr>
            <a:normAutofit fontScale="90000"/>
          </a:bodyPr>
          <a:lstStyle/>
          <a:p>
            <a:pPr eaLnBrk="1" fontAlgn="auto" hangingPunct="1">
              <a:spcAft>
                <a:spcPts val="0"/>
              </a:spcAft>
              <a:defRPr/>
            </a:pPr>
            <a:r>
              <a:rPr lang="de-AT" dirty="0" smtClean="0">
                <a:solidFill>
                  <a:srgbClr val="92D050"/>
                </a:solidFill>
              </a:rPr>
              <a:t>Intervention bei Wahnerlebnissen</a:t>
            </a:r>
            <a:endParaRPr lang="de-AT" dirty="0">
              <a:solidFill>
                <a:srgbClr val="92D050"/>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8370">
                                            <p:txEl>
                                              <p:pRg st="4" end="4"/>
                                            </p:txEl>
                                          </p:spTgt>
                                        </p:tgtEl>
                                        <p:attrNameLst>
                                          <p:attrName>style.visibility</p:attrName>
                                        </p:attrNameLst>
                                      </p:cBhvr>
                                      <p:to>
                                        <p:strVal val="visible"/>
                                      </p:to>
                                    </p:set>
                                    <p:animEffect transition="in" filter="fade">
                                      <p:cBhvr>
                                        <p:cTn id="7" dur="1000"/>
                                        <p:tgtEl>
                                          <p:spTgt spid="58370">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8370">
                                            <p:txEl>
                                              <p:pRg st="5" end="5"/>
                                            </p:txEl>
                                          </p:spTgt>
                                        </p:tgtEl>
                                        <p:attrNameLst>
                                          <p:attrName>style.visibility</p:attrName>
                                        </p:attrNameLst>
                                      </p:cBhvr>
                                      <p:to>
                                        <p:strVal val="visible"/>
                                      </p:to>
                                    </p:set>
                                    <p:animEffect transition="in" filter="fade">
                                      <p:cBhvr>
                                        <p:cTn id="10" dur="1000"/>
                                        <p:tgtEl>
                                          <p:spTgt spid="58370">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8370">
                                            <p:txEl>
                                              <p:pRg st="6" end="6"/>
                                            </p:txEl>
                                          </p:spTgt>
                                        </p:tgtEl>
                                        <p:attrNameLst>
                                          <p:attrName>style.visibility</p:attrName>
                                        </p:attrNameLst>
                                      </p:cBhvr>
                                      <p:to>
                                        <p:strVal val="visible"/>
                                      </p:to>
                                    </p:set>
                                    <p:animEffect transition="in" filter="fade">
                                      <p:cBhvr>
                                        <p:cTn id="13" dur="1000"/>
                                        <p:tgtEl>
                                          <p:spTgt spid="5837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251520" y="332656"/>
            <a:ext cx="8424936" cy="854968"/>
          </a:xfrm>
        </p:spPr>
        <p:txBody>
          <a:bodyPr>
            <a:normAutofit fontScale="90000"/>
          </a:bodyPr>
          <a:lstStyle/>
          <a:p>
            <a:pPr eaLnBrk="1" fontAlgn="auto" hangingPunct="1">
              <a:spcAft>
                <a:spcPts val="0"/>
              </a:spcAft>
              <a:defRPr/>
            </a:pPr>
            <a:r>
              <a:rPr lang="de-AT" dirty="0" smtClean="0">
                <a:solidFill>
                  <a:srgbClr val="92D050"/>
                </a:solidFill>
              </a:rPr>
              <a:t>Intervention bei Wahnerlebnissen</a:t>
            </a:r>
            <a:endParaRPr lang="de-AT" dirty="0">
              <a:solidFill>
                <a:srgbClr val="92D050"/>
              </a:solidFill>
            </a:endParaRPr>
          </a:p>
        </p:txBody>
      </p:sp>
      <p:sp>
        <p:nvSpPr>
          <p:cNvPr id="6" name="Inhaltsplatzhalter 2"/>
          <p:cNvSpPr txBox="1">
            <a:spLocks/>
          </p:cNvSpPr>
          <p:nvPr/>
        </p:nvSpPr>
        <p:spPr>
          <a:xfrm>
            <a:off x="395536" y="3573016"/>
            <a:ext cx="2520280" cy="1584176"/>
          </a:xfrm>
          <a:prstGeom prst="rect">
            <a:avLst/>
          </a:prstGeom>
          <a:solidFill>
            <a:srgbClr val="FF6600"/>
          </a:solidFill>
          <a:scene3d>
            <a:camera prst="orthographicFront"/>
            <a:lightRig rig="twoPt" dir="t"/>
          </a:scene3d>
          <a:sp3d>
            <a:bevelT w="203200"/>
            <a:bevelB w="165100" prst="coolSlant"/>
          </a:sp3d>
        </p:spPr>
        <p:txBody>
          <a:bodyPr>
            <a:normAutofit/>
          </a:bodyPr>
          <a:lstStyle/>
          <a:p>
            <a:pPr marL="274320" indent="-274320" fontAlgn="auto">
              <a:spcBef>
                <a:spcPts val="600"/>
              </a:spcBef>
              <a:spcAft>
                <a:spcPts val="0"/>
              </a:spcAft>
              <a:buClr>
                <a:schemeClr val="tx2"/>
              </a:buClr>
              <a:buSzPct val="73000"/>
              <a:defRPr/>
            </a:pPr>
            <a:endParaRPr lang="de-AT" sz="2600" dirty="0">
              <a:latin typeface="+mn-lt"/>
            </a:endParaRPr>
          </a:p>
          <a:p>
            <a:pPr marL="274320" indent="-274320" algn="ctr" fontAlgn="auto">
              <a:spcBef>
                <a:spcPts val="600"/>
              </a:spcBef>
              <a:spcAft>
                <a:spcPts val="0"/>
              </a:spcAft>
              <a:buClr>
                <a:schemeClr val="tx2"/>
              </a:buClr>
              <a:buSzPct val="73000"/>
              <a:defRPr/>
            </a:pPr>
            <a:r>
              <a:rPr lang="de-AT" sz="2600" dirty="0">
                <a:latin typeface="+mn-lt"/>
              </a:rPr>
              <a:t>Demenz</a:t>
            </a:r>
            <a:endParaRPr lang="de-AT" sz="2800" dirty="0">
              <a:latin typeface="+mn-lt"/>
            </a:endParaRPr>
          </a:p>
          <a:p>
            <a:pPr marL="274320" indent="-274320" fontAlgn="auto">
              <a:spcBef>
                <a:spcPts val="600"/>
              </a:spcBef>
              <a:spcAft>
                <a:spcPts val="0"/>
              </a:spcAft>
              <a:buClr>
                <a:schemeClr val="tx2"/>
              </a:buClr>
              <a:buSzPct val="73000"/>
              <a:defRPr/>
            </a:pPr>
            <a:endParaRPr lang="de-AT" sz="2800" dirty="0">
              <a:latin typeface="+mn-lt"/>
            </a:endParaRPr>
          </a:p>
          <a:p>
            <a:pPr marL="274320" indent="-274320" fontAlgn="auto">
              <a:spcBef>
                <a:spcPts val="600"/>
              </a:spcBef>
              <a:spcAft>
                <a:spcPts val="0"/>
              </a:spcAft>
              <a:buClr>
                <a:schemeClr val="tx2"/>
              </a:buClr>
              <a:buSzPct val="73000"/>
              <a:defRPr/>
            </a:pPr>
            <a:endParaRPr lang="de-AT" sz="2600" dirty="0">
              <a:latin typeface="+mn-lt"/>
            </a:endParaRPr>
          </a:p>
          <a:p>
            <a:pPr marL="274320" indent="-274320" fontAlgn="auto">
              <a:spcBef>
                <a:spcPts val="600"/>
              </a:spcBef>
              <a:spcAft>
                <a:spcPts val="0"/>
              </a:spcAft>
              <a:buClr>
                <a:schemeClr val="tx2"/>
              </a:buClr>
              <a:buSzPct val="73000"/>
              <a:buFont typeface="Wingdings 2"/>
              <a:buNone/>
              <a:defRPr/>
            </a:pPr>
            <a:endParaRPr lang="de-AT" sz="2600" dirty="0">
              <a:latin typeface="+mn-lt"/>
            </a:endParaRPr>
          </a:p>
        </p:txBody>
      </p:sp>
      <p:sp>
        <p:nvSpPr>
          <p:cNvPr id="7" name="Inhaltsplatzhalter 2"/>
          <p:cNvSpPr txBox="1">
            <a:spLocks/>
          </p:cNvSpPr>
          <p:nvPr/>
        </p:nvSpPr>
        <p:spPr>
          <a:xfrm>
            <a:off x="3275856" y="3573016"/>
            <a:ext cx="2520280" cy="1584176"/>
          </a:xfrm>
          <a:prstGeom prst="rect">
            <a:avLst/>
          </a:prstGeom>
          <a:solidFill>
            <a:srgbClr val="FF6600"/>
          </a:solidFill>
          <a:scene3d>
            <a:camera prst="orthographicFront"/>
            <a:lightRig rig="twoPt" dir="t"/>
          </a:scene3d>
          <a:sp3d>
            <a:bevelT w="203200"/>
            <a:bevelB w="165100" prst="coolSlant"/>
          </a:sp3d>
        </p:spPr>
        <p:txBody>
          <a:bodyPr>
            <a:normAutofit/>
          </a:bodyPr>
          <a:lstStyle/>
          <a:p>
            <a:pPr marL="274320" indent="-274320" fontAlgn="auto">
              <a:spcBef>
                <a:spcPts val="600"/>
              </a:spcBef>
              <a:spcAft>
                <a:spcPts val="0"/>
              </a:spcAft>
              <a:buClr>
                <a:schemeClr val="tx2"/>
              </a:buClr>
              <a:buSzPct val="73000"/>
              <a:defRPr/>
            </a:pPr>
            <a:endParaRPr lang="de-AT" sz="2600" dirty="0">
              <a:latin typeface="+mn-lt"/>
            </a:endParaRPr>
          </a:p>
          <a:p>
            <a:pPr marL="274320" indent="-274320" algn="ctr" fontAlgn="auto">
              <a:spcBef>
                <a:spcPts val="600"/>
              </a:spcBef>
              <a:spcAft>
                <a:spcPts val="0"/>
              </a:spcAft>
              <a:buClr>
                <a:schemeClr val="tx2"/>
              </a:buClr>
              <a:buSzPct val="73000"/>
              <a:defRPr/>
            </a:pPr>
            <a:r>
              <a:rPr lang="de-AT" sz="2600" dirty="0">
                <a:latin typeface="+mn-lt"/>
              </a:rPr>
              <a:t>Depression</a:t>
            </a:r>
            <a:endParaRPr lang="de-AT" sz="2800" dirty="0">
              <a:latin typeface="+mn-lt"/>
            </a:endParaRPr>
          </a:p>
          <a:p>
            <a:pPr marL="274320" indent="-274320" fontAlgn="auto">
              <a:spcBef>
                <a:spcPts val="600"/>
              </a:spcBef>
              <a:spcAft>
                <a:spcPts val="0"/>
              </a:spcAft>
              <a:buClr>
                <a:schemeClr val="tx2"/>
              </a:buClr>
              <a:buSzPct val="73000"/>
              <a:defRPr/>
            </a:pPr>
            <a:endParaRPr lang="de-AT" sz="2800" dirty="0">
              <a:latin typeface="+mn-lt"/>
            </a:endParaRPr>
          </a:p>
          <a:p>
            <a:pPr marL="274320" indent="-274320" fontAlgn="auto">
              <a:spcBef>
                <a:spcPts val="600"/>
              </a:spcBef>
              <a:spcAft>
                <a:spcPts val="0"/>
              </a:spcAft>
              <a:buClr>
                <a:schemeClr val="tx2"/>
              </a:buClr>
              <a:buSzPct val="73000"/>
              <a:defRPr/>
            </a:pPr>
            <a:endParaRPr lang="de-AT" sz="2600" dirty="0">
              <a:latin typeface="+mn-lt"/>
            </a:endParaRPr>
          </a:p>
          <a:p>
            <a:pPr marL="274320" indent="-274320" fontAlgn="auto">
              <a:spcBef>
                <a:spcPts val="600"/>
              </a:spcBef>
              <a:spcAft>
                <a:spcPts val="0"/>
              </a:spcAft>
              <a:buClr>
                <a:schemeClr val="tx2"/>
              </a:buClr>
              <a:buSzPct val="73000"/>
              <a:buFont typeface="Wingdings 2"/>
              <a:buNone/>
              <a:defRPr/>
            </a:pPr>
            <a:endParaRPr lang="de-AT" sz="2600" dirty="0">
              <a:latin typeface="+mn-lt"/>
            </a:endParaRPr>
          </a:p>
        </p:txBody>
      </p:sp>
      <p:sp>
        <p:nvSpPr>
          <p:cNvPr id="8" name="Inhaltsplatzhalter 2"/>
          <p:cNvSpPr txBox="1">
            <a:spLocks/>
          </p:cNvSpPr>
          <p:nvPr/>
        </p:nvSpPr>
        <p:spPr>
          <a:xfrm>
            <a:off x="6228184" y="3573016"/>
            <a:ext cx="2520280" cy="1584176"/>
          </a:xfrm>
          <a:prstGeom prst="rect">
            <a:avLst/>
          </a:prstGeom>
          <a:solidFill>
            <a:srgbClr val="FF6600"/>
          </a:solidFill>
          <a:scene3d>
            <a:camera prst="orthographicFront"/>
            <a:lightRig rig="twoPt" dir="t"/>
          </a:scene3d>
          <a:sp3d>
            <a:bevelT w="203200"/>
            <a:bevelB w="165100" prst="coolSlant"/>
          </a:sp3d>
        </p:spPr>
        <p:txBody>
          <a:bodyPr>
            <a:normAutofit/>
          </a:bodyPr>
          <a:lstStyle/>
          <a:p>
            <a:pPr marL="274320" indent="-274320" fontAlgn="auto">
              <a:spcBef>
                <a:spcPts val="600"/>
              </a:spcBef>
              <a:spcAft>
                <a:spcPts val="0"/>
              </a:spcAft>
              <a:buClr>
                <a:schemeClr val="tx2"/>
              </a:buClr>
              <a:buSzPct val="73000"/>
              <a:defRPr/>
            </a:pPr>
            <a:endParaRPr lang="de-AT" sz="2600" dirty="0">
              <a:latin typeface="+mn-lt"/>
            </a:endParaRPr>
          </a:p>
          <a:p>
            <a:pPr marL="274320" indent="-274320" algn="ctr" fontAlgn="auto">
              <a:spcBef>
                <a:spcPts val="600"/>
              </a:spcBef>
              <a:spcAft>
                <a:spcPts val="0"/>
              </a:spcAft>
              <a:buClr>
                <a:schemeClr val="tx2"/>
              </a:buClr>
              <a:buSzPct val="73000"/>
              <a:defRPr/>
            </a:pPr>
            <a:r>
              <a:rPr lang="de-AT" sz="2600" dirty="0">
                <a:latin typeface="+mn-lt"/>
              </a:rPr>
              <a:t>Delir</a:t>
            </a:r>
            <a:endParaRPr lang="de-AT" sz="2800" dirty="0">
              <a:latin typeface="+mn-lt"/>
            </a:endParaRPr>
          </a:p>
          <a:p>
            <a:pPr marL="274320" indent="-274320" fontAlgn="auto">
              <a:spcBef>
                <a:spcPts val="600"/>
              </a:spcBef>
              <a:spcAft>
                <a:spcPts val="0"/>
              </a:spcAft>
              <a:buClr>
                <a:schemeClr val="tx2"/>
              </a:buClr>
              <a:buSzPct val="73000"/>
              <a:defRPr/>
            </a:pPr>
            <a:endParaRPr lang="de-AT" sz="2800" dirty="0">
              <a:latin typeface="+mn-lt"/>
            </a:endParaRPr>
          </a:p>
          <a:p>
            <a:pPr marL="274320" indent="-274320" fontAlgn="auto">
              <a:spcBef>
                <a:spcPts val="600"/>
              </a:spcBef>
              <a:spcAft>
                <a:spcPts val="0"/>
              </a:spcAft>
              <a:buClr>
                <a:schemeClr val="tx2"/>
              </a:buClr>
              <a:buSzPct val="73000"/>
              <a:defRPr/>
            </a:pPr>
            <a:endParaRPr lang="de-AT" sz="2600" dirty="0">
              <a:latin typeface="+mn-lt"/>
            </a:endParaRPr>
          </a:p>
          <a:p>
            <a:pPr marL="274320" indent="-274320" fontAlgn="auto">
              <a:spcBef>
                <a:spcPts val="600"/>
              </a:spcBef>
              <a:spcAft>
                <a:spcPts val="0"/>
              </a:spcAft>
              <a:buClr>
                <a:schemeClr val="tx2"/>
              </a:buClr>
              <a:buSzPct val="73000"/>
              <a:buFont typeface="Wingdings 2"/>
              <a:buNone/>
              <a:defRPr/>
            </a:pPr>
            <a:endParaRPr lang="de-AT" sz="2600" dirty="0">
              <a:latin typeface="+mn-lt"/>
            </a:endParaRPr>
          </a:p>
        </p:txBody>
      </p:sp>
      <p:sp>
        <p:nvSpPr>
          <p:cNvPr id="49163" name="Rechteck 8"/>
          <p:cNvSpPr>
            <a:spLocks noChangeArrowheads="1"/>
          </p:cNvSpPr>
          <p:nvPr/>
        </p:nvSpPr>
        <p:spPr bwMode="auto">
          <a:xfrm>
            <a:off x="2916238" y="1622425"/>
            <a:ext cx="2665412" cy="708025"/>
          </a:xfrm>
          <a:prstGeom prst="rect">
            <a:avLst/>
          </a:prstGeom>
          <a:noFill/>
          <a:ln w="9525">
            <a:noFill/>
            <a:miter lim="800000"/>
            <a:headEnd/>
            <a:tailEnd/>
          </a:ln>
        </p:spPr>
        <p:txBody>
          <a:bodyPr wrap="none">
            <a:spAutoFit/>
          </a:bodyPr>
          <a:lstStyle/>
          <a:p>
            <a:r>
              <a:rPr lang="de-DE" sz="4000"/>
              <a:t>Medikation</a:t>
            </a:r>
            <a:endParaRPr lang="de-AT"/>
          </a:p>
        </p:txBody>
      </p:sp>
      <p:sp>
        <p:nvSpPr>
          <p:cNvPr id="10" name="Inhaltsplatzhalter 2"/>
          <p:cNvSpPr txBox="1">
            <a:spLocks/>
          </p:cNvSpPr>
          <p:nvPr/>
        </p:nvSpPr>
        <p:spPr>
          <a:xfrm>
            <a:off x="6207612" y="3573016"/>
            <a:ext cx="2520280" cy="1584176"/>
          </a:xfrm>
          <a:prstGeom prst="rect">
            <a:avLst/>
          </a:prstGeom>
          <a:solidFill>
            <a:srgbClr val="C00000"/>
          </a:solidFill>
          <a:scene3d>
            <a:camera prst="orthographicFront"/>
            <a:lightRig rig="twoPt" dir="t"/>
          </a:scene3d>
          <a:sp3d>
            <a:bevelT w="203200"/>
            <a:bevelB w="165100" prst="coolSlant"/>
          </a:sp3d>
        </p:spPr>
        <p:txBody>
          <a:bodyPr>
            <a:normAutofit/>
          </a:bodyPr>
          <a:lstStyle/>
          <a:p>
            <a:pPr marL="274320" indent="-274320" fontAlgn="auto">
              <a:spcBef>
                <a:spcPts val="600"/>
              </a:spcBef>
              <a:spcAft>
                <a:spcPts val="0"/>
              </a:spcAft>
              <a:buClr>
                <a:schemeClr val="tx2"/>
              </a:buClr>
              <a:buSzPct val="73000"/>
              <a:defRPr/>
            </a:pPr>
            <a:endParaRPr lang="de-AT" sz="2600" dirty="0">
              <a:latin typeface="+mn-lt"/>
            </a:endParaRPr>
          </a:p>
          <a:p>
            <a:pPr marL="274320" indent="-274320" algn="ctr" fontAlgn="auto">
              <a:spcBef>
                <a:spcPts val="600"/>
              </a:spcBef>
              <a:spcAft>
                <a:spcPts val="0"/>
              </a:spcAft>
              <a:buClr>
                <a:schemeClr val="tx2"/>
              </a:buClr>
              <a:buSzPct val="73000"/>
              <a:defRPr/>
            </a:pPr>
            <a:r>
              <a:rPr lang="de-AT" sz="2600" dirty="0">
                <a:latin typeface="+mn-lt"/>
              </a:rPr>
              <a:t>Delir</a:t>
            </a:r>
            <a:endParaRPr lang="de-AT" sz="2800" dirty="0">
              <a:latin typeface="+mn-lt"/>
            </a:endParaRPr>
          </a:p>
          <a:p>
            <a:pPr marL="274320" indent="-274320" fontAlgn="auto">
              <a:spcBef>
                <a:spcPts val="600"/>
              </a:spcBef>
              <a:spcAft>
                <a:spcPts val="0"/>
              </a:spcAft>
              <a:buClr>
                <a:schemeClr val="tx2"/>
              </a:buClr>
              <a:buSzPct val="73000"/>
              <a:defRPr/>
            </a:pPr>
            <a:endParaRPr lang="de-AT" sz="2800" dirty="0">
              <a:latin typeface="+mn-lt"/>
            </a:endParaRPr>
          </a:p>
          <a:p>
            <a:pPr marL="274320" indent="-274320" fontAlgn="auto">
              <a:spcBef>
                <a:spcPts val="600"/>
              </a:spcBef>
              <a:spcAft>
                <a:spcPts val="0"/>
              </a:spcAft>
              <a:buClr>
                <a:schemeClr val="tx2"/>
              </a:buClr>
              <a:buSzPct val="73000"/>
              <a:defRPr/>
            </a:pPr>
            <a:endParaRPr lang="de-AT" sz="2600" dirty="0">
              <a:latin typeface="+mn-lt"/>
            </a:endParaRPr>
          </a:p>
          <a:p>
            <a:pPr marL="274320" indent="-274320" fontAlgn="auto">
              <a:spcBef>
                <a:spcPts val="600"/>
              </a:spcBef>
              <a:spcAft>
                <a:spcPts val="0"/>
              </a:spcAft>
              <a:buClr>
                <a:schemeClr val="tx2"/>
              </a:buClr>
              <a:buSzPct val="73000"/>
              <a:buFont typeface="Wingdings 2"/>
              <a:buNone/>
              <a:defRPr/>
            </a:pPr>
            <a:endParaRPr lang="de-AT" sz="2600" dirty="0">
              <a:latin typeface="+mn-l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ext Box 11"/>
          <p:cNvSpPr txBox="1">
            <a:spLocks noChangeArrowheads="1"/>
          </p:cNvSpPr>
          <p:nvPr/>
        </p:nvSpPr>
        <p:spPr bwMode="auto">
          <a:xfrm>
            <a:off x="558800" y="6537325"/>
            <a:ext cx="4278313" cy="276225"/>
          </a:xfrm>
          <a:prstGeom prst="rect">
            <a:avLst/>
          </a:prstGeom>
          <a:noFill/>
          <a:ln w="9525">
            <a:noFill/>
            <a:miter lim="800000"/>
            <a:headEnd/>
            <a:tailEnd/>
          </a:ln>
        </p:spPr>
        <p:txBody>
          <a:bodyPr>
            <a:spAutoFit/>
          </a:bodyPr>
          <a:lstStyle/>
          <a:p>
            <a:pPr>
              <a:spcBef>
                <a:spcPct val="50000"/>
              </a:spcBef>
            </a:pPr>
            <a:r>
              <a:rPr lang="de-AT" sz="1200"/>
              <a:t>Orme ME et al. Poster at ISPOR, Prague, 2010-11-06 to 09</a:t>
            </a:r>
            <a:endParaRPr lang="en-GB" sz="1200"/>
          </a:p>
        </p:txBody>
      </p:sp>
      <p:pic>
        <p:nvPicPr>
          <p:cNvPr id="50178" name="Picture 3" descr="C:\Users\Dr. Dietmar Winkler\Desktop\Clip1.png"/>
          <p:cNvPicPr>
            <a:picLocks noChangeAspect="1" noChangeArrowheads="1"/>
          </p:cNvPicPr>
          <p:nvPr/>
        </p:nvPicPr>
        <p:blipFill>
          <a:blip r:embed="rId3"/>
          <a:srcRect/>
          <a:stretch>
            <a:fillRect/>
          </a:stretch>
        </p:blipFill>
        <p:spPr bwMode="auto">
          <a:xfrm>
            <a:off x="2268538" y="1179513"/>
            <a:ext cx="5472112" cy="5343525"/>
          </a:xfrm>
          <a:prstGeom prst="rect">
            <a:avLst/>
          </a:prstGeom>
          <a:solidFill>
            <a:schemeClr val="tx1"/>
          </a:solidFill>
          <a:ln w="9525">
            <a:noFill/>
            <a:miter lim="800000"/>
            <a:headEnd/>
            <a:tailEnd/>
          </a:ln>
        </p:spPr>
      </p:pic>
      <p:sp>
        <p:nvSpPr>
          <p:cNvPr id="4" name="Titel 1"/>
          <p:cNvSpPr txBox="1">
            <a:spLocks/>
          </p:cNvSpPr>
          <p:nvPr/>
        </p:nvSpPr>
        <p:spPr>
          <a:xfrm>
            <a:off x="457200" y="320675"/>
            <a:ext cx="7239000" cy="1143000"/>
          </a:xfrm>
          <a:prstGeom prst="rect">
            <a:avLst/>
          </a:prstGeom>
        </p:spPr>
        <p:txBody>
          <a:bodyPr/>
          <a:lstStyle/>
          <a:p>
            <a:pPr>
              <a:defRPr/>
            </a:pPr>
            <a:r>
              <a:rPr lang="de-AT" sz="3800" b="1" cap="all" dirty="0" err="1">
                <a:ln w="500">
                  <a:solidFill>
                    <a:schemeClr val="tx2">
                      <a:shade val="20000"/>
                      <a:satMod val="120000"/>
                    </a:schemeClr>
                  </a:solidFill>
                </a:ln>
                <a:solidFill>
                  <a:srgbClr val="92D050"/>
                </a:solidFill>
                <a:latin typeface="+mj-lt"/>
                <a:ea typeface="+mj-ea"/>
                <a:cs typeface="+mj-cs"/>
              </a:rPr>
              <a:t>Antidementiva</a:t>
            </a:r>
            <a:r>
              <a:rPr lang="de-AT" sz="3800" b="1" cap="all" dirty="0">
                <a:ln w="500">
                  <a:solidFill>
                    <a:schemeClr val="tx2">
                      <a:shade val="20000"/>
                      <a:satMod val="120000"/>
                    </a:schemeClr>
                  </a:solidFill>
                </a:ln>
                <a:solidFill>
                  <a:srgbClr val="92D050"/>
                </a:solidFill>
                <a:latin typeface="+mj-lt"/>
                <a:ea typeface="+mj-ea"/>
                <a:cs typeface="+mj-cs"/>
              </a:rPr>
              <a:t> bei Demenz</a:t>
            </a:r>
          </a:p>
        </p:txBody>
      </p:sp>
    </p:spTree>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p:cNvSpPr>
            <a:spLocks noGrp="1"/>
          </p:cNvSpPr>
          <p:nvPr>
            <p:ph type="title"/>
          </p:nvPr>
        </p:nvSpPr>
        <p:spPr/>
        <p:txBody>
          <a:bodyPr/>
          <a:lstStyle/>
          <a:p>
            <a:pPr eaLnBrk="1" hangingPunct="1">
              <a:defRPr/>
            </a:pPr>
            <a:r>
              <a:rPr lang="de-AT" dirty="0" smtClean="0">
                <a:solidFill>
                  <a:srgbClr val="92D050"/>
                </a:solidFill>
              </a:rPr>
              <a:t>SSRI bei Demenz</a:t>
            </a:r>
          </a:p>
        </p:txBody>
      </p:sp>
      <p:sp>
        <p:nvSpPr>
          <p:cNvPr id="52226" name="Text Box 11"/>
          <p:cNvSpPr txBox="1">
            <a:spLocks noChangeArrowheads="1"/>
          </p:cNvSpPr>
          <p:nvPr/>
        </p:nvSpPr>
        <p:spPr bwMode="auto">
          <a:xfrm>
            <a:off x="558800" y="6453188"/>
            <a:ext cx="6299200" cy="276225"/>
          </a:xfrm>
          <a:prstGeom prst="rect">
            <a:avLst/>
          </a:prstGeom>
          <a:noFill/>
          <a:ln w="9525">
            <a:noFill/>
            <a:miter lim="800000"/>
            <a:headEnd/>
            <a:tailEnd/>
          </a:ln>
        </p:spPr>
        <p:txBody>
          <a:bodyPr>
            <a:spAutoFit/>
          </a:bodyPr>
          <a:lstStyle/>
          <a:p>
            <a:pPr>
              <a:spcBef>
                <a:spcPct val="50000"/>
              </a:spcBef>
            </a:pPr>
            <a:r>
              <a:rPr lang="de-AT" sz="1200"/>
              <a:t>Seitz DP et al. </a:t>
            </a:r>
            <a:r>
              <a:rPr lang="en-US" sz="1200"/>
              <a:t>Cochrane Database Syst Rev 2011, Issue 2. Art. No.: CD008191.pub2.</a:t>
            </a:r>
            <a:endParaRPr lang="de-AT" sz="1200"/>
          </a:p>
        </p:txBody>
      </p:sp>
      <p:pic>
        <p:nvPicPr>
          <p:cNvPr id="52227" name="Picture 2"/>
          <p:cNvPicPr>
            <a:picLocks noChangeAspect="1" noChangeArrowheads="1"/>
          </p:cNvPicPr>
          <p:nvPr/>
        </p:nvPicPr>
        <p:blipFill>
          <a:blip r:embed="rId3"/>
          <a:srcRect/>
          <a:stretch>
            <a:fillRect/>
          </a:stretch>
        </p:blipFill>
        <p:spPr bwMode="auto">
          <a:xfrm>
            <a:off x="261938" y="2767013"/>
            <a:ext cx="8620125" cy="3206750"/>
          </a:xfrm>
          <a:prstGeom prst="rect">
            <a:avLst/>
          </a:prstGeom>
          <a:noFill/>
          <a:ln w="12700">
            <a:solidFill>
              <a:schemeClr val="tx1"/>
            </a:solidFill>
            <a:miter lim="800000"/>
            <a:headEnd/>
            <a:tailEnd/>
          </a:ln>
        </p:spPr>
      </p:pic>
      <p:sp>
        <p:nvSpPr>
          <p:cNvPr id="7" name="Textfeld 6"/>
          <p:cNvSpPr txBox="1"/>
          <p:nvPr/>
        </p:nvSpPr>
        <p:spPr>
          <a:xfrm>
            <a:off x="261938" y="1858963"/>
            <a:ext cx="8396287" cy="430212"/>
          </a:xfrm>
          <a:prstGeom prst="rect">
            <a:avLst/>
          </a:prstGeom>
          <a:noFill/>
        </p:spPr>
        <p:txBody>
          <a:bodyPr>
            <a:spAutoFit/>
          </a:bodyPr>
          <a:lstStyle/>
          <a:p>
            <a:pPr>
              <a:defRPr/>
            </a:pPr>
            <a:r>
              <a:rPr lang="de-AT" sz="2200" dirty="0">
                <a:solidFill>
                  <a:srgbClr val="92D050"/>
                </a:solidFill>
                <a:latin typeface="+mj-lt"/>
              </a:rPr>
              <a:t>8 Studien mit </a:t>
            </a:r>
            <a:r>
              <a:rPr lang="de-AT" sz="2200" dirty="0" err="1">
                <a:solidFill>
                  <a:srgbClr val="92D050"/>
                </a:solidFill>
                <a:latin typeface="+mj-lt"/>
              </a:rPr>
              <a:t>Sertralin</a:t>
            </a:r>
            <a:r>
              <a:rPr lang="de-AT" sz="2200" dirty="0">
                <a:solidFill>
                  <a:srgbClr val="92D050"/>
                </a:solidFill>
                <a:latin typeface="+mj-lt"/>
              </a:rPr>
              <a:t> und </a:t>
            </a:r>
            <a:r>
              <a:rPr lang="de-AT" sz="2200" dirty="0" err="1">
                <a:solidFill>
                  <a:srgbClr val="92D050"/>
                </a:solidFill>
                <a:latin typeface="+mj-lt"/>
              </a:rPr>
              <a:t>Citalopram</a:t>
            </a:r>
            <a:r>
              <a:rPr lang="de-AT" sz="2200" dirty="0">
                <a:solidFill>
                  <a:srgbClr val="92D050"/>
                </a:solidFill>
                <a:latin typeface="+mj-lt"/>
              </a:rPr>
              <a:t> an 692 Pat. </a:t>
            </a:r>
          </a:p>
        </p:txBody>
      </p:sp>
    </p:spTree>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3" name="Rectangle 2"/>
          <p:cNvSpPr>
            <a:spLocks noGrp="1" noChangeArrowheads="1"/>
          </p:cNvSpPr>
          <p:nvPr>
            <p:ph sz="half" idx="1"/>
          </p:nvPr>
        </p:nvSpPr>
        <p:spPr>
          <a:xfrm>
            <a:off x="611188" y="838200"/>
            <a:ext cx="3959225" cy="3886200"/>
          </a:xfrm>
        </p:spPr>
        <p:txBody>
          <a:bodyPr/>
          <a:lstStyle/>
          <a:p>
            <a:pPr eaLnBrk="1" hangingPunct="1">
              <a:lnSpc>
                <a:spcPct val="90000"/>
              </a:lnSpc>
            </a:pPr>
            <a:endParaRPr lang="de-DE" smtClean="0">
              <a:solidFill>
                <a:srgbClr val="000066"/>
              </a:solidFill>
            </a:endParaRPr>
          </a:p>
          <a:p>
            <a:pPr eaLnBrk="1" hangingPunct="1">
              <a:lnSpc>
                <a:spcPct val="90000"/>
              </a:lnSpc>
            </a:pPr>
            <a:endParaRPr lang="de-DE" smtClean="0">
              <a:solidFill>
                <a:srgbClr val="000066"/>
              </a:solidFill>
            </a:endParaRPr>
          </a:p>
          <a:p>
            <a:pPr eaLnBrk="1" hangingPunct="1">
              <a:lnSpc>
                <a:spcPct val="90000"/>
              </a:lnSpc>
            </a:pPr>
            <a:endParaRPr lang="de-DE" smtClean="0">
              <a:solidFill>
                <a:srgbClr val="000066"/>
              </a:solidFill>
            </a:endParaRPr>
          </a:p>
          <a:p>
            <a:pPr eaLnBrk="1" hangingPunct="1">
              <a:lnSpc>
                <a:spcPct val="90000"/>
              </a:lnSpc>
              <a:buFont typeface="Wingdings" pitchFamily="2" charset="2"/>
              <a:buNone/>
            </a:pPr>
            <a:endParaRPr lang="de-DE" sz="2400" smtClean="0">
              <a:solidFill>
                <a:srgbClr val="000066"/>
              </a:solidFill>
            </a:endParaRPr>
          </a:p>
          <a:p>
            <a:pPr eaLnBrk="1" hangingPunct="1">
              <a:lnSpc>
                <a:spcPct val="90000"/>
              </a:lnSpc>
              <a:buFont typeface="Wingdings" pitchFamily="2" charset="2"/>
              <a:buNone/>
            </a:pPr>
            <a:r>
              <a:rPr lang="de-DE" sz="2400" smtClean="0"/>
              <a:t>Haloperidol	(Haldol </a:t>
            </a:r>
            <a:r>
              <a:rPr lang="en-US" sz="1800" baseline="50000" smtClean="0">
                <a:cs typeface="Arial" charset="0"/>
              </a:rPr>
              <a:t>®</a:t>
            </a:r>
            <a:r>
              <a:rPr lang="de-DE" sz="2400" smtClean="0"/>
              <a:t>)</a:t>
            </a:r>
          </a:p>
          <a:p>
            <a:pPr eaLnBrk="1" hangingPunct="1">
              <a:lnSpc>
                <a:spcPct val="90000"/>
              </a:lnSpc>
              <a:buFont typeface="Wingdings" pitchFamily="2" charset="2"/>
              <a:buNone/>
            </a:pPr>
            <a:r>
              <a:rPr lang="de-DE" sz="2400" smtClean="0"/>
              <a:t>Melperon 	(Buronil </a:t>
            </a:r>
            <a:r>
              <a:rPr lang="en-US" sz="1800" baseline="50000" smtClean="0">
                <a:cs typeface="Arial" charset="0"/>
              </a:rPr>
              <a:t>®</a:t>
            </a:r>
            <a:r>
              <a:rPr lang="de-DE" sz="2400" smtClean="0"/>
              <a:t>)</a:t>
            </a:r>
          </a:p>
        </p:txBody>
      </p:sp>
      <p:sp>
        <p:nvSpPr>
          <p:cNvPr id="59395" name="Rectangle 3"/>
          <p:cNvSpPr>
            <a:spLocks noGrp="1" noChangeArrowheads="1"/>
          </p:cNvSpPr>
          <p:nvPr>
            <p:ph sz="half" idx="2"/>
          </p:nvPr>
        </p:nvSpPr>
        <p:spPr>
          <a:xfrm>
            <a:off x="4810125" y="836613"/>
            <a:ext cx="3800475" cy="3886200"/>
          </a:xfrm>
        </p:spPr>
        <p:txBody>
          <a:bodyPr/>
          <a:lstStyle/>
          <a:p>
            <a:pPr indent="-247650" eaLnBrk="1" hangingPunct="1">
              <a:lnSpc>
                <a:spcPct val="90000"/>
              </a:lnSpc>
            </a:pPr>
            <a:endParaRPr lang="de-DE" smtClean="0">
              <a:solidFill>
                <a:srgbClr val="000066"/>
              </a:solidFill>
            </a:endParaRPr>
          </a:p>
          <a:p>
            <a:pPr indent="-247650" eaLnBrk="1" hangingPunct="1">
              <a:lnSpc>
                <a:spcPct val="90000"/>
              </a:lnSpc>
            </a:pPr>
            <a:endParaRPr lang="de-DE" smtClean="0">
              <a:solidFill>
                <a:srgbClr val="000066"/>
              </a:solidFill>
            </a:endParaRPr>
          </a:p>
          <a:p>
            <a:pPr indent="-247650" eaLnBrk="1" hangingPunct="1">
              <a:lnSpc>
                <a:spcPct val="90000"/>
              </a:lnSpc>
            </a:pPr>
            <a:endParaRPr lang="de-DE" smtClean="0">
              <a:solidFill>
                <a:srgbClr val="000066"/>
              </a:solidFill>
            </a:endParaRPr>
          </a:p>
          <a:p>
            <a:pPr indent="-247650" eaLnBrk="1" hangingPunct="1">
              <a:lnSpc>
                <a:spcPct val="90000"/>
              </a:lnSpc>
              <a:buFont typeface="Wingdings" pitchFamily="2" charset="2"/>
              <a:buNone/>
            </a:pPr>
            <a:endParaRPr lang="de-DE" sz="2400" b="1" smtClean="0">
              <a:solidFill>
                <a:srgbClr val="000066"/>
              </a:solidFill>
            </a:endParaRPr>
          </a:p>
          <a:p>
            <a:pPr indent="-247650" eaLnBrk="1" hangingPunct="1">
              <a:lnSpc>
                <a:spcPct val="90000"/>
              </a:lnSpc>
              <a:buFont typeface="Wingdings" pitchFamily="2" charset="2"/>
              <a:buNone/>
            </a:pPr>
            <a:r>
              <a:rPr lang="de-DE" sz="2400" smtClean="0"/>
              <a:t>Risperidon	(Risperdal </a:t>
            </a:r>
            <a:r>
              <a:rPr lang="en-US" sz="1800" baseline="50000" smtClean="0">
                <a:cs typeface="Arial" charset="0"/>
              </a:rPr>
              <a:t>®</a:t>
            </a:r>
            <a:r>
              <a:rPr lang="de-DE" sz="2400" smtClean="0"/>
              <a:t>)</a:t>
            </a:r>
          </a:p>
          <a:p>
            <a:pPr indent="-247650" eaLnBrk="1" hangingPunct="1">
              <a:lnSpc>
                <a:spcPct val="90000"/>
              </a:lnSpc>
              <a:buFont typeface="Wingdings" pitchFamily="2" charset="2"/>
              <a:buNone/>
            </a:pPr>
            <a:endParaRPr lang="de-DE" sz="2400" smtClean="0"/>
          </a:p>
          <a:p>
            <a:pPr indent="-247650" eaLnBrk="1" hangingPunct="1">
              <a:lnSpc>
                <a:spcPct val="90000"/>
              </a:lnSpc>
              <a:buFont typeface="Wingdings" pitchFamily="2" charset="2"/>
              <a:buNone/>
            </a:pPr>
            <a:r>
              <a:rPr lang="de-DE" sz="2400" smtClean="0"/>
              <a:t>Quetiapine	(Seroquel </a:t>
            </a:r>
            <a:r>
              <a:rPr lang="en-US" sz="1800" baseline="50000" smtClean="0">
                <a:cs typeface="Arial" charset="0"/>
              </a:rPr>
              <a:t>®</a:t>
            </a:r>
            <a:r>
              <a:rPr lang="de-DE" sz="2400" smtClean="0"/>
              <a:t>)</a:t>
            </a:r>
          </a:p>
          <a:p>
            <a:pPr indent="-247650" eaLnBrk="1" hangingPunct="1">
              <a:lnSpc>
                <a:spcPct val="90000"/>
              </a:lnSpc>
              <a:buFont typeface="Wingdings" pitchFamily="2" charset="2"/>
              <a:buNone/>
            </a:pPr>
            <a:r>
              <a:rPr lang="de-DE" sz="2400" smtClean="0"/>
              <a:t>Clozapin	(Leponex </a:t>
            </a:r>
            <a:r>
              <a:rPr lang="en-US" sz="1800" baseline="50000" smtClean="0">
                <a:cs typeface="Arial" charset="0"/>
              </a:rPr>
              <a:t>®</a:t>
            </a:r>
            <a:r>
              <a:rPr lang="de-DE" sz="2400" smtClean="0"/>
              <a:t>)</a:t>
            </a:r>
          </a:p>
          <a:p>
            <a:pPr indent="-247650" eaLnBrk="1" hangingPunct="1">
              <a:lnSpc>
                <a:spcPct val="90000"/>
              </a:lnSpc>
              <a:buFont typeface="Wingdings" pitchFamily="2" charset="2"/>
              <a:buNone/>
            </a:pPr>
            <a:endParaRPr lang="de-DE" sz="2400" smtClean="0">
              <a:solidFill>
                <a:schemeClr val="tx2"/>
              </a:solidFill>
            </a:endParaRPr>
          </a:p>
        </p:txBody>
      </p:sp>
      <p:sp>
        <p:nvSpPr>
          <p:cNvPr id="59396" name="Text Box 4"/>
          <p:cNvSpPr txBox="1">
            <a:spLocks noChangeArrowheads="1"/>
          </p:cNvSpPr>
          <p:nvPr/>
        </p:nvSpPr>
        <p:spPr bwMode="auto">
          <a:xfrm>
            <a:off x="990600" y="1447800"/>
            <a:ext cx="2641600" cy="861774"/>
          </a:xfrm>
          <a:prstGeom prst="rect">
            <a:avLst/>
          </a:prstGeom>
          <a:solidFill>
            <a:srgbClr val="990099"/>
          </a:solidFill>
          <a:ln w="12700">
            <a:noFill/>
            <a:miter lim="800000"/>
            <a:headEnd/>
            <a:tailEnd/>
          </a:ln>
          <a:scene3d>
            <a:camera prst="orthographicFront"/>
            <a:lightRig rig="threePt" dir="t"/>
          </a:scene3d>
          <a:sp3d>
            <a:bevelT w="165100" prst="coolSlant"/>
          </a:sp3d>
        </p:spPr>
        <p:txBody>
          <a:bodyPr>
            <a:spAutoFit/>
          </a:bodyPr>
          <a:lstStyle/>
          <a:p>
            <a:pPr algn="ctr" eaLnBrk="0" hangingPunct="0">
              <a:spcBef>
                <a:spcPct val="50000"/>
              </a:spcBef>
              <a:defRPr/>
            </a:pPr>
            <a:r>
              <a:rPr lang="de-DE" sz="2000" dirty="0">
                <a:solidFill>
                  <a:srgbClr val="FFFF99"/>
                </a:solidFill>
                <a:latin typeface="Tahoma" pitchFamily="34" charset="0"/>
              </a:rPr>
              <a:t>ALTE</a:t>
            </a:r>
          </a:p>
          <a:p>
            <a:pPr algn="ctr" eaLnBrk="0" hangingPunct="0">
              <a:spcBef>
                <a:spcPct val="50000"/>
              </a:spcBef>
              <a:defRPr/>
            </a:pPr>
            <a:r>
              <a:rPr lang="de-DE" sz="2000" dirty="0">
                <a:solidFill>
                  <a:srgbClr val="FFFF99"/>
                </a:solidFill>
                <a:latin typeface="Tahoma" pitchFamily="34" charset="0"/>
              </a:rPr>
              <a:t>ANTIPSYCHOTIKA</a:t>
            </a:r>
            <a:endParaRPr lang="de-DE" sz="2000" dirty="0">
              <a:solidFill>
                <a:srgbClr val="FFFF99"/>
              </a:solidFill>
              <a:latin typeface="Tahoma" pitchFamily="34" charset="0"/>
            </a:endParaRPr>
          </a:p>
        </p:txBody>
      </p:sp>
      <p:sp>
        <p:nvSpPr>
          <p:cNvPr id="59397" name="Text Box 5"/>
          <p:cNvSpPr txBox="1">
            <a:spLocks noChangeArrowheads="1"/>
          </p:cNvSpPr>
          <p:nvPr/>
        </p:nvSpPr>
        <p:spPr bwMode="auto">
          <a:xfrm>
            <a:off x="5351463" y="1447800"/>
            <a:ext cx="2708275" cy="861774"/>
          </a:xfrm>
          <a:prstGeom prst="rect">
            <a:avLst/>
          </a:prstGeom>
          <a:solidFill>
            <a:srgbClr val="990099"/>
          </a:solidFill>
          <a:ln w="12700">
            <a:noFill/>
            <a:miter lim="800000"/>
            <a:headEnd/>
            <a:tailEnd/>
          </a:ln>
          <a:scene3d>
            <a:camera prst="orthographicFront"/>
            <a:lightRig rig="threePt" dir="t"/>
          </a:scene3d>
          <a:sp3d>
            <a:bevelT w="165100" prst="coolSlant"/>
          </a:sp3d>
        </p:spPr>
        <p:txBody>
          <a:bodyPr>
            <a:spAutoFit/>
          </a:bodyPr>
          <a:lstStyle/>
          <a:p>
            <a:pPr algn="ctr" eaLnBrk="0" hangingPunct="0">
              <a:spcBef>
                <a:spcPct val="50000"/>
              </a:spcBef>
              <a:defRPr/>
            </a:pPr>
            <a:r>
              <a:rPr lang="de-DE" sz="2000" dirty="0">
                <a:latin typeface="Tahoma" pitchFamily="34" charset="0"/>
              </a:rPr>
              <a:t>NEUE</a:t>
            </a:r>
          </a:p>
          <a:p>
            <a:pPr algn="ctr" eaLnBrk="0" hangingPunct="0">
              <a:spcBef>
                <a:spcPct val="50000"/>
              </a:spcBef>
              <a:defRPr/>
            </a:pPr>
            <a:r>
              <a:rPr lang="de-DE" sz="2000" dirty="0">
                <a:latin typeface="Tahoma" pitchFamily="34" charset="0"/>
              </a:rPr>
              <a:t>ANTIPSYCHOTIKA</a:t>
            </a:r>
            <a:endParaRPr lang="de-DE" sz="2000" dirty="0">
              <a:latin typeface="Tahoma" pitchFamily="34" charset="0"/>
            </a:endParaRPr>
          </a:p>
        </p:txBody>
      </p:sp>
      <p:sp>
        <p:nvSpPr>
          <p:cNvPr id="70663" name="Rectangle 7"/>
          <p:cNvSpPr>
            <a:spLocks noChangeArrowheads="1"/>
          </p:cNvSpPr>
          <p:nvPr/>
        </p:nvSpPr>
        <p:spPr bwMode="auto">
          <a:xfrm>
            <a:off x="468313" y="333375"/>
            <a:ext cx="7924800" cy="911225"/>
          </a:xfrm>
          <a:prstGeom prst="rect">
            <a:avLst/>
          </a:prstGeom>
          <a:noFill/>
          <a:ln w="9525">
            <a:noFill/>
            <a:miter lim="800000"/>
            <a:headEnd/>
            <a:tailEnd/>
          </a:ln>
          <a:effectLst/>
        </p:spPr>
        <p:txBody>
          <a:bodyPr anchor="ctr"/>
          <a:lstStyle/>
          <a:p>
            <a:pPr algn="ctr">
              <a:defRPr/>
            </a:pPr>
            <a:r>
              <a:rPr lang="de-DE" sz="3600" dirty="0">
                <a:solidFill>
                  <a:srgbClr val="92D050"/>
                </a:solidFill>
                <a:effectLst>
                  <a:outerShdw blurRad="38100" dist="38100" dir="2700000" algn="tl">
                    <a:srgbClr val="000000"/>
                  </a:outerShdw>
                </a:effectLst>
                <a:cs typeface="Arial" charset="0"/>
              </a:rPr>
              <a:t>Akutintervention bei Wahnerlebnissen</a:t>
            </a:r>
            <a:endParaRPr lang="en-US" sz="3600" b="1" dirty="0">
              <a:solidFill>
                <a:srgbClr val="92D050"/>
              </a:solidFill>
              <a:effectLst>
                <a:outerShdw blurRad="38100" dist="38100" dir="2700000" algn="tl">
                  <a:srgbClr val="000000"/>
                </a:outerShdw>
              </a:effectLst>
              <a:cs typeface="Times New Roman" pitchFamily="18" charset="0"/>
            </a:endParaRPr>
          </a:p>
        </p:txBody>
      </p:sp>
      <p:sp>
        <p:nvSpPr>
          <p:cNvPr id="7" name="Rectangle 7"/>
          <p:cNvSpPr>
            <a:spLocks noChangeArrowheads="1"/>
          </p:cNvSpPr>
          <p:nvPr/>
        </p:nvSpPr>
        <p:spPr bwMode="auto">
          <a:xfrm>
            <a:off x="468313" y="4941888"/>
            <a:ext cx="7924800" cy="911225"/>
          </a:xfrm>
          <a:prstGeom prst="rect">
            <a:avLst/>
          </a:prstGeom>
          <a:noFill/>
          <a:ln w="9525">
            <a:noFill/>
            <a:miter lim="800000"/>
            <a:headEnd/>
            <a:tailEnd/>
          </a:ln>
          <a:effectLst/>
        </p:spPr>
        <p:txBody>
          <a:bodyPr anchor="ctr"/>
          <a:lstStyle/>
          <a:p>
            <a:pPr algn="ctr">
              <a:defRPr/>
            </a:pPr>
            <a:r>
              <a:rPr lang="de-DE" sz="3600" dirty="0">
                <a:solidFill>
                  <a:srgbClr val="92D050"/>
                </a:solidFill>
                <a:effectLst>
                  <a:outerShdw blurRad="38100" dist="38100" dir="2700000" algn="tl">
                    <a:srgbClr val="000000"/>
                  </a:outerShdw>
                </a:effectLst>
                <a:cs typeface="Arial" charset="0"/>
              </a:rPr>
              <a:t>Akutintervention </a:t>
            </a:r>
            <a:r>
              <a:rPr lang="de-DE" sz="3600" dirty="0">
                <a:solidFill>
                  <a:srgbClr val="92D050"/>
                </a:solidFill>
                <a:effectLst>
                  <a:outerShdw blurRad="38100" dist="38100" dir="2700000" algn="tl">
                    <a:srgbClr val="000000"/>
                  </a:outerShdw>
                </a:effectLst>
                <a:cs typeface="Arial" charset="0"/>
              </a:rPr>
              <a:t>ÜBERPRÜFEN</a:t>
            </a:r>
            <a:endParaRPr lang="en-US" sz="3600" b="1" dirty="0">
              <a:solidFill>
                <a:srgbClr val="92D050"/>
              </a:solidFill>
              <a:effectLst>
                <a:outerShdw blurRad="38100" dist="38100" dir="2700000" algn="tl">
                  <a:srgbClr val="000000"/>
                </a:outerShdw>
              </a:effectLst>
              <a:cs typeface="Times New Roman" pitchFamily="18"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9397"/>
                                        </p:tgtEl>
                                        <p:attrNameLst>
                                          <p:attrName>style.visibility</p:attrName>
                                        </p:attrNameLst>
                                      </p:cBhvr>
                                      <p:to>
                                        <p:strVal val="visible"/>
                                      </p:to>
                                    </p:set>
                                    <p:animEffect transition="in" filter="fade">
                                      <p:cBhvr>
                                        <p:cTn id="7" dur="1000"/>
                                        <p:tgtEl>
                                          <p:spTgt spid="5939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9395">
                                            <p:txEl>
                                              <p:pRg st="4" end="4"/>
                                            </p:txEl>
                                          </p:spTgt>
                                        </p:tgtEl>
                                        <p:attrNameLst>
                                          <p:attrName>style.visibility</p:attrName>
                                        </p:attrNameLst>
                                      </p:cBhvr>
                                      <p:to>
                                        <p:strVal val="visible"/>
                                      </p:to>
                                    </p:set>
                                    <p:animEffect transition="in" filter="fade">
                                      <p:cBhvr>
                                        <p:cTn id="10" dur="1000"/>
                                        <p:tgtEl>
                                          <p:spTgt spid="59395">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9395">
                                            <p:txEl>
                                              <p:pRg st="6" end="6"/>
                                            </p:txEl>
                                          </p:spTgt>
                                        </p:tgtEl>
                                        <p:attrNameLst>
                                          <p:attrName>style.visibility</p:attrName>
                                        </p:attrNameLst>
                                      </p:cBhvr>
                                      <p:to>
                                        <p:strVal val="visible"/>
                                      </p:to>
                                    </p:set>
                                    <p:animEffect transition="in" filter="fade">
                                      <p:cBhvr>
                                        <p:cTn id="15" dur="1000"/>
                                        <p:tgtEl>
                                          <p:spTgt spid="59395">
                                            <p:txEl>
                                              <p:pRg st="6" end="6"/>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9395">
                                            <p:txEl>
                                              <p:pRg st="7" end="7"/>
                                            </p:txEl>
                                          </p:spTgt>
                                        </p:tgtEl>
                                        <p:attrNameLst>
                                          <p:attrName>style.visibility</p:attrName>
                                        </p:attrNameLst>
                                      </p:cBhvr>
                                      <p:to>
                                        <p:strVal val="visible"/>
                                      </p:to>
                                    </p:set>
                                    <p:animEffect transition="in" filter="fade">
                                      <p:cBhvr>
                                        <p:cTn id="18" dur="1000"/>
                                        <p:tgtEl>
                                          <p:spTgt spid="59395">
                                            <p:txEl>
                                              <p:pRg st="7" end="7"/>
                                            </p:txEl>
                                          </p:spTgt>
                                        </p:tgtEl>
                                      </p:cBhvr>
                                    </p:animEffect>
                                  </p:childTnLst>
                                </p:cTn>
                              </p:par>
                            </p:childTnLst>
                          </p:cTn>
                        </p:par>
                        <p:par>
                          <p:cTn id="19" fill="hold">
                            <p:stCondLst>
                              <p:cond delay="1000"/>
                            </p:stCondLst>
                            <p:childTnLst>
                              <p:par>
                                <p:cTn id="20" presetID="10" presetClass="entr" presetSubtype="0" fill="hold" grpId="0" nodeType="afterEffect">
                                  <p:stCondLst>
                                    <p:cond delay="100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uiExpand="1" build="p"/>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827088" y="457200"/>
            <a:ext cx="7632700" cy="1143000"/>
          </a:xfrm>
        </p:spPr>
        <p:txBody>
          <a:bodyPr>
            <a:normAutofit fontScale="90000"/>
          </a:bodyPr>
          <a:lstStyle/>
          <a:p>
            <a:pPr eaLnBrk="1" hangingPunct="1">
              <a:defRPr/>
            </a:pPr>
            <a:r>
              <a:rPr lang="de-DE" sz="4000" dirty="0" smtClean="0">
                <a:solidFill>
                  <a:srgbClr val="92D050"/>
                </a:solidFill>
                <a:latin typeface="Arial" pitchFamily="34" charset="0"/>
                <a:cs typeface="Arial" pitchFamily="34" charset="0"/>
              </a:rPr>
              <a:t>Psychopharmaka (APA, 2002)</a:t>
            </a:r>
          </a:p>
        </p:txBody>
      </p:sp>
      <p:sp>
        <p:nvSpPr>
          <p:cNvPr id="56322" name="Rectangle 3"/>
          <p:cNvSpPr>
            <a:spLocks noGrp="1" noChangeArrowheads="1"/>
          </p:cNvSpPr>
          <p:nvPr>
            <p:ph type="body" idx="1"/>
          </p:nvPr>
        </p:nvSpPr>
        <p:spPr>
          <a:xfrm>
            <a:off x="468313" y="2060575"/>
            <a:ext cx="8229600" cy="3124200"/>
          </a:xfrm>
        </p:spPr>
        <p:txBody>
          <a:bodyPr/>
          <a:lstStyle/>
          <a:p>
            <a:pPr eaLnBrk="1" hangingPunct="1">
              <a:buClr>
                <a:srgbClr val="DE8400"/>
              </a:buClr>
              <a:buFont typeface="Wingdings" pitchFamily="2" charset="2"/>
              <a:buChar char="Ø"/>
            </a:pPr>
            <a:r>
              <a:rPr lang="de-DE" sz="2800" smtClean="0"/>
              <a:t>Kombination von Antipsychotika und Benzodiazepinen erreicht suffizientere Sedierung bei weniger EPS </a:t>
            </a:r>
            <a:r>
              <a:rPr lang="de-DE" sz="1200" smtClean="0"/>
              <a:t>(Adams et al, 1988)</a:t>
            </a:r>
          </a:p>
          <a:p>
            <a:pPr eaLnBrk="1" hangingPunct="1">
              <a:buClr>
                <a:srgbClr val="DE8400"/>
              </a:buClr>
              <a:buFont typeface="Wingdings" pitchFamily="2" charset="2"/>
              <a:buChar char="Ø"/>
            </a:pPr>
            <a:r>
              <a:rPr lang="de-DE" sz="2800" smtClean="0"/>
              <a:t>Benzodiazepine als alleinige Therapie können Delirien verstärken oder auslösen!!! </a:t>
            </a:r>
            <a:r>
              <a:rPr lang="de-DE" sz="1200" smtClean="0"/>
              <a:t>(Breitbart et al, 1996; Slatkin et al, 2005)</a:t>
            </a:r>
            <a:endParaRPr lang="de-DE" sz="4000" smtClean="0">
              <a:latin typeface="Times New Roman" pitchFamily="18" charset="0"/>
            </a:endParaRPr>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39000" cy="1143000"/>
          </a:xfrm>
        </p:spPr>
        <p:txBody>
          <a:bodyPr/>
          <a:lstStyle/>
          <a:p>
            <a:pPr eaLnBrk="1" fontAlgn="auto" hangingPunct="1">
              <a:spcAft>
                <a:spcPts val="0"/>
              </a:spcAft>
              <a:defRPr/>
            </a:pPr>
            <a:r>
              <a:rPr lang="de-AT" dirty="0" smtClean="0"/>
              <a:t>Definition</a:t>
            </a:r>
            <a:endParaRPr lang="de-AT" dirty="0"/>
          </a:p>
        </p:txBody>
      </p:sp>
      <p:sp>
        <p:nvSpPr>
          <p:cNvPr id="22531" name="Inhaltsplatzhalter 2"/>
          <p:cNvSpPr>
            <a:spLocks noGrp="1"/>
          </p:cNvSpPr>
          <p:nvPr>
            <p:ph idx="1"/>
          </p:nvPr>
        </p:nvSpPr>
        <p:spPr>
          <a:xfrm>
            <a:off x="468313" y="2492375"/>
            <a:ext cx="8135937" cy="3889375"/>
          </a:xfrm>
        </p:spPr>
        <p:txBody>
          <a:bodyPr/>
          <a:lstStyle/>
          <a:p>
            <a:pPr eaLnBrk="1" hangingPunct="1"/>
            <a:r>
              <a:rPr lang="de-AT" smtClean="0"/>
              <a:t>Karl Jaspers 1913</a:t>
            </a:r>
          </a:p>
          <a:p>
            <a:pPr lvl="1" eaLnBrk="1" hangingPunct="1"/>
            <a:r>
              <a:rPr lang="de-AT" smtClean="0"/>
              <a:t>Subjektive Gewissheit</a:t>
            </a:r>
          </a:p>
          <a:p>
            <a:pPr lvl="1" eaLnBrk="1" hangingPunct="1"/>
            <a:r>
              <a:rPr lang="de-AT" smtClean="0"/>
              <a:t>Unkorrigierbarkeit</a:t>
            </a:r>
          </a:p>
          <a:p>
            <a:pPr eaLnBrk="1" hangingPunct="1"/>
            <a:r>
              <a:rPr lang="de-AT" smtClean="0"/>
              <a:t>Der Wahn ist eine die Lebensführung behindernde Überzeugung, an der der Patient trotz der Unvereinbarkeit mit der objektiv nachprüfbaren Realität unbeirrt festhält (</a:t>
            </a:r>
            <a:r>
              <a:rPr lang="de-AT" sz="2000" smtClean="0"/>
              <a:t>Wikipedia</a:t>
            </a:r>
            <a:r>
              <a:rPr lang="de-AT" smtClean="0"/>
              <a:t>).</a:t>
            </a:r>
          </a:p>
        </p:txBody>
      </p:sp>
      <p:pic>
        <p:nvPicPr>
          <p:cNvPr id="18435" name="Picture 2" descr="http://www.raffiniert.ch/images/jaspers.jpg"/>
          <p:cNvPicPr>
            <a:picLocks noChangeAspect="1" noChangeArrowheads="1"/>
          </p:cNvPicPr>
          <p:nvPr/>
        </p:nvPicPr>
        <p:blipFill>
          <a:blip r:embed="rId3"/>
          <a:srcRect/>
          <a:stretch>
            <a:fillRect/>
          </a:stretch>
        </p:blipFill>
        <p:spPr bwMode="auto">
          <a:xfrm>
            <a:off x="5003800" y="1052513"/>
            <a:ext cx="1905000" cy="219075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31">
                                            <p:txEl>
                                              <p:pRg st="3" end="3"/>
                                            </p:txEl>
                                          </p:spTgt>
                                        </p:tgtEl>
                                        <p:attrNameLst>
                                          <p:attrName>style.visibility</p:attrName>
                                        </p:attrNameLst>
                                      </p:cBhvr>
                                      <p:to>
                                        <p:strVal val="visible"/>
                                      </p:to>
                                    </p:set>
                                    <p:animEffect transition="in" filter="fade">
                                      <p:cBhvr>
                                        <p:cTn id="7" dur="1000"/>
                                        <p:tgtEl>
                                          <p:spTgt spid="225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8754" name="Group 2"/>
          <p:cNvGraphicFramePr>
            <a:graphicFrameLocks noGrp="1"/>
          </p:cNvGraphicFramePr>
          <p:nvPr>
            <p:ph sz="half" idx="1"/>
          </p:nvPr>
        </p:nvGraphicFramePr>
        <p:xfrm>
          <a:off x="2046288" y="476250"/>
          <a:ext cx="4038600" cy="4568825"/>
        </p:xfrm>
        <a:graphic>
          <a:graphicData uri="http://schemas.openxmlformats.org/drawingml/2006/table">
            <a:tbl>
              <a:tblPr/>
              <a:tblGrid>
                <a:gridCol w="1598612"/>
                <a:gridCol w="1263650"/>
                <a:gridCol w="1176338"/>
              </a:tblGrid>
              <a:tr h="722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400" b="1" i="0" u="none" strike="noStrike" cap="none" normalizeH="0" baseline="0" dirty="0" smtClean="0">
                        <a:ln>
                          <a:noFill/>
                        </a:ln>
                        <a:solidFill>
                          <a:srgbClr val="FB3833"/>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1" i="0" u="none" strike="noStrike" cap="none" normalizeH="0" baseline="0" dirty="0" smtClean="0">
                          <a:ln>
                            <a:noFill/>
                          </a:ln>
                          <a:solidFill>
                            <a:schemeClr val="tx1"/>
                          </a:solidFill>
                          <a:effectLst/>
                          <a:latin typeface="Arial" charset="0"/>
                        </a:rPr>
                        <a:t>WIRKSTOFF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000" b="1" i="0" u="none" strike="noStrike" cap="none" normalizeH="0" baseline="0" smtClean="0">
                          <a:ln>
                            <a:noFill/>
                          </a:ln>
                          <a:solidFill>
                            <a:schemeClr val="tx1"/>
                          </a:solidFill>
                          <a:effectLst/>
                          <a:latin typeface="Arial" charset="0"/>
                        </a:rPr>
                        <a:t>Handelsname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000" b="1" i="0" u="none" strike="noStrike" cap="none" normalizeH="0" baseline="0" smtClean="0">
                          <a:ln>
                            <a:noFill/>
                          </a:ln>
                          <a:solidFill>
                            <a:schemeClr val="tx1"/>
                          </a:solidFill>
                          <a:effectLst/>
                          <a:latin typeface="Arial" charset="0"/>
                        </a:rPr>
                        <a:t>Halbwertszeit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CC00"/>
                          </a:solidFill>
                          <a:effectLst/>
                          <a:latin typeface="Arial" charset="0"/>
                          <a:cs typeface="Arial" charset="0"/>
                        </a:rPr>
                        <a:t>Midazolam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CC00"/>
                          </a:solidFill>
                          <a:effectLst/>
                          <a:latin typeface="Arial" charset="0"/>
                        </a:rPr>
                        <a:t>Dormicum</a:t>
                      </a:r>
                      <a:endParaRPr kumimoji="0" lang="en-US" sz="1400" b="1" i="0" u="none" strike="noStrike" cap="none" normalizeH="0" baseline="0" smtClean="0">
                        <a:ln>
                          <a:noFill/>
                        </a:ln>
                        <a:solidFill>
                          <a:srgbClr val="00CC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1 - 4h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0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DE" sz="1400" b="1" i="0" u="none" strike="noStrike" cap="none" normalizeH="0" baseline="0" smtClean="0">
                        <a:ln>
                          <a:noFill/>
                        </a:ln>
                        <a:solidFill>
                          <a:srgbClr val="00CC00"/>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CC00"/>
                          </a:solidFill>
                          <a:effectLst/>
                          <a:latin typeface="Arial" charset="0"/>
                        </a:rPr>
                        <a:t>Triazolam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DE" sz="1400" b="1" i="0" u="none" strike="noStrike" cap="none" normalizeH="0" baseline="0" smtClean="0">
                        <a:ln>
                          <a:noFill/>
                        </a:ln>
                        <a:solidFill>
                          <a:srgbClr val="00CC00"/>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00CC00"/>
                          </a:solidFill>
                          <a:effectLst/>
                          <a:latin typeface="Arial" charset="0"/>
                        </a:rPr>
                        <a:t>Halcion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1,5 - 5h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6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DE8400"/>
                          </a:solidFill>
                          <a:effectLst/>
                          <a:latin typeface="Arial" charset="0"/>
                        </a:rPr>
                        <a:t>Alprazolam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DE8400"/>
                          </a:solidFill>
                          <a:effectLst/>
                          <a:latin typeface="Arial" charset="0"/>
                        </a:rPr>
                        <a:t>Xanor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9 - 20h</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de-DE"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DE8400"/>
                          </a:solidFill>
                          <a:effectLst/>
                          <a:latin typeface="Arial" charset="0"/>
                        </a:rPr>
                        <a:t>Bromazepam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DE8400"/>
                          </a:solidFill>
                          <a:effectLst/>
                          <a:latin typeface="Arial" charset="0"/>
                        </a:rPr>
                        <a:t>Lexotanil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8 - 30h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DE8400"/>
                          </a:solidFill>
                          <a:effectLst/>
                          <a:latin typeface="Arial" charset="0"/>
                        </a:rPr>
                        <a:t>Brotizolam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DE8400"/>
                          </a:solidFill>
                          <a:effectLst/>
                          <a:latin typeface="Arial" charset="0"/>
                        </a:rPr>
                        <a:t>Lendorm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3 - 6h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DE8400"/>
                          </a:solidFill>
                          <a:effectLst/>
                          <a:latin typeface="Arial" charset="0"/>
                        </a:rPr>
                        <a:t>Flunitrazepam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DE8400"/>
                          </a:solidFill>
                          <a:effectLst/>
                          <a:latin typeface="Arial" charset="0"/>
                        </a:rPr>
                        <a:t>Rohypnol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20 - 30h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DE8400"/>
                          </a:solidFill>
                          <a:effectLst/>
                          <a:latin typeface="Arial" charset="0"/>
                        </a:rPr>
                        <a:t>Lorazepam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DE8400"/>
                          </a:solidFill>
                          <a:effectLst/>
                          <a:latin typeface="Arial" charset="0"/>
                        </a:rPr>
                        <a:t>Temesta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8 - 24h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95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DE8400"/>
                          </a:solidFill>
                          <a:effectLst/>
                          <a:latin typeface="Arial" charset="0"/>
                        </a:rPr>
                        <a:t>Oxazepam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DE8400"/>
                          </a:solidFill>
                          <a:effectLst/>
                          <a:latin typeface="Arial" charset="0"/>
                        </a:rPr>
                        <a:t>Praxiten</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DE8400"/>
                          </a:solidFill>
                          <a:effectLst/>
                          <a:latin typeface="Arial" charset="0"/>
                        </a:rPr>
                        <a:t>Anxiolyt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smtClean="0">
                          <a:ln>
                            <a:noFill/>
                          </a:ln>
                          <a:solidFill>
                            <a:schemeClr val="tx1"/>
                          </a:solidFill>
                          <a:effectLst/>
                          <a:latin typeface="Arial" charset="0"/>
                        </a:rPr>
                        <a:t>3 - 25h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58796" name="Group 44"/>
          <p:cNvGraphicFramePr>
            <a:graphicFrameLocks noGrp="1"/>
          </p:cNvGraphicFramePr>
          <p:nvPr>
            <p:ph sz="quarter" idx="3"/>
          </p:nvPr>
        </p:nvGraphicFramePr>
        <p:xfrm>
          <a:off x="2051050" y="5018088"/>
          <a:ext cx="4038600" cy="1074737"/>
        </p:xfrm>
        <a:graphic>
          <a:graphicData uri="http://schemas.openxmlformats.org/drawingml/2006/table">
            <a:tbl>
              <a:tblPr/>
              <a:tblGrid>
                <a:gridCol w="1614488"/>
                <a:gridCol w="1254125"/>
                <a:gridCol w="1169987"/>
              </a:tblGrid>
              <a:tr h="5730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FB3833"/>
                          </a:solidFill>
                          <a:effectLst/>
                          <a:latin typeface="Arial" charset="0"/>
                          <a:cs typeface="Arial" charset="0"/>
                        </a:rPr>
                        <a:t>Clonazepam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B3833"/>
                          </a:solidFill>
                          <a:effectLst/>
                          <a:latin typeface="Arial" charset="0"/>
                          <a:cs typeface="Arial" charset="0"/>
                        </a:rPr>
                        <a:t>Rivotril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19 – 60h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16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FB3833"/>
                          </a:solidFill>
                          <a:effectLst/>
                          <a:latin typeface="Arial" charset="0"/>
                        </a:rPr>
                        <a:t>Diazepam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rgbClr val="FB3833"/>
                          </a:solidFill>
                          <a:effectLst/>
                          <a:latin typeface="Arial" charset="0"/>
                        </a:rPr>
                        <a:t>Valium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rPr>
                        <a:t>14 – 200h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070" name="Object 22"/>
          <p:cNvGraphicFramePr>
            <a:graphicFrameLocks noGrp="1" noChangeAspect="1"/>
          </p:cNvGraphicFramePr>
          <p:nvPr>
            <p:ph sz="quarter" idx="2"/>
          </p:nvPr>
        </p:nvGraphicFramePr>
        <p:xfrm>
          <a:off x="5029200" y="1600200"/>
          <a:ext cx="3276600" cy="2185988"/>
        </p:xfrm>
        <a:graphic>
          <a:graphicData uri="http://schemas.openxmlformats.org/presentationml/2006/ole">
            <p:oleObj spid="_x0000_s2070" name="Diagramm" r:id="rId4" imgW="6096000" imgH="4067085" progId="MSGraph.Chart.8">
              <p:embed followColorScheme="full"/>
            </p:oleObj>
          </a:graphicData>
        </a:graphic>
      </p:graphicFrame>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12000"/>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24544" y="5715000"/>
            <a:ext cx="9468544" cy="1143000"/>
          </a:xfrm>
        </p:spPr>
        <p:txBody>
          <a:bodyPr>
            <a:noAutofit/>
          </a:bodyPr>
          <a:lstStyle/>
          <a:p>
            <a:pPr algn="ctr" eaLnBrk="1" hangingPunct="1">
              <a:defRPr/>
            </a:pPr>
            <a:r>
              <a:rPr lang="de-AT" sz="3200" dirty="0" smtClean="0">
                <a:solidFill>
                  <a:schemeClr val="bg1"/>
                </a:solidFill>
                <a:latin typeface="Times New Roman" pitchFamily="18" charset="0"/>
                <a:cs typeface="Times New Roman" pitchFamily="18" charset="0"/>
              </a:rPr>
              <a:t>Was aber bleibt wenn der </a:t>
            </a:r>
            <a:r>
              <a:rPr lang="de-AT" sz="3200" dirty="0" err="1" smtClean="0">
                <a:solidFill>
                  <a:schemeClr val="bg1"/>
                </a:solidFill>
                <a:latin typeface="Times New Roman" pitchFamily="18" charset="0"/>
                <a:cs typeface="Times New Roman" pitchFamily="18" charset="0"/>
              </a:rPr>
              <a:t>wahn</a:t>
            </a:r>
            <a:r>
              <a:rPr lang="de-AT" sz="3200" dirty="0" smtClean="0">
                <a:solidFill>
                  <a:schemeClr val="bg1"/>
                </a:solidFill>
                <a:latin typeface="Times New Roman" pitchFamily="18" charset="0"/>
                <a:cs typeface="Times New Roman" pitchFamily="18" charset="0"/>
              </a:rPr>
              <a:t> gegangen ist?</a:t>
            </a:r>
            <a:endParaRPr lang="de-AT" sz="3200" dirty="0">
              <a:solidFill>
                <a:schemeClr val="bg1"/>
              </a:solidFill>
              <a:latin typeface="Times New Roman" pitchFamily="18" charset="0"/>
              <a:cs typeface="Times New Roman" pitchFamily="18" charset="0"/>
            </a:endParaRP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650" y="3933825"/>
            <a:ext cx="7242175" cy="1143000"/>
          </a:xfrm>
        </p:spPr>
        <p:txBody>
          <a:bodyPr>
            <a:normAutofit fontScale="90000"/>
          </a:bodyPr>
          <a:lstStyle/>
          <a:p>
            <a:pPr lvl="1" algn="ctr" eaLnBrk="1" hangingPunct="1">
              <a:defRPr/>
            </a:pPr>
            <a:r>
              <a:rPr lang="de-AT" dirty="0" smtClean="0"/>
              <a:t>Lebensbestimmende Überzeugung</a:t>
            </a:r>
            <a:br>
              <a:rPr lang="de-AT" dirty="0" smtClean="0"/>
            </a:br>
            <a:r>
              <a:rPr lang="de-AT" dirty="0" smtClean="0"/>
              <a:t/>
            </a:r>
            <a:br>
              <a:rPr lang="de-AT" dirty="0" smtClean="0"/>
            </a:br>
            <a:r>
              <a:rPr lang="de-AT" dirty="0" smtClean="0"/>
              <a:t>Unkorrigierbarkeit</a:t>
            </a:r>
            <a:br>
              <a:rPr lang="de-AT" dirty="0" smtClean="0"/>
            </a:br>
            <a:r>
              <a:rPr lang="de-AT" dirty="0"/>
              <a:t/>
            </a:r>
            <a:br>
              <a:rPr lang="de-AT" dirty="0"/>
            </a:br>
            <a:r>
              <a:rPr lang="de-AT" dirty="0" smtClean="0"/>
              <a:t>Lebensführung behindernd</a:t>
            </a:r>
            <a:endParaRPr lang="de-AT" dirty="0"/>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descr="http://view.stern.de/de/picture/1287445/Angst-dunkelheit-Enge-Platzangst-D-R-K-510.jpg"/>
          <p:cNvPicPr>
            <a:picLocks noChangeAspect="1" noChangeArrowheads="1"/>
          </p:cNvPicPr>
          <p:nvPr/>
        </p:nvPicPr>
        <p:blipFill>
          <a:blip r:embed="rId3"/>
          <a:srcRect/>
          <a:stretch>
            <a:fillRect/>
          </a:stretch>
        </p:blipFill>
        <p:spPr bwMode="auto">
          <a:xfrm>
            <a:off x="539750" y="692150"/>
            <a:ext cx="8280400" cy="5943600"/>
          </a:xfrm>
          <a:prstGeom prst="rect">
            <a:avLst/>
          </a:prstGeom>
          <a:noFill/>
          <a:ln w="9525">
            <a:noFill/>
            <a:miter lim="800000"/>
            <a:headEnd/>
            <a:tailEnd/>
          </a:ln>
        </p:spPr>
      </p:pic>
      <p:sp>
        <p:nvSpPr>
          <p:cNvPr id="5" name="Titel 1"/>
          <p:cNvSpPr txBox="1">
            <a:spLocks/>
          </p:cNvSpPr>
          <p:nvPr/>
        </p:nvSpPr>
        <p:spPr>
          <a:xfrm>
            <a:off x="827584" y="2564904"/>
            <a:ext cx="7242048" cy="1143000"/>
          </a:xfrm>
          <a:prstGeom prst="rect">
            <a:avLst/>
          </a:prstGeom>
        </p:spPr>
        <p:txBody>
          <a:bodyPr/>
          <a:lstStyle/>
          <a:p>
            <a:pPr algn="ctr">
              <a:defRPr/>
            </a:pPr>
            <a:r>
              <a:rPr lang="de-AT" sz="40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„Wahn als </a:t>
            </a:r>
            <a:r>
              <a:rPr lang="de-AT" sz="4000" b="1" cap="all" dirty="0" err="1">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möglichkeit</a:t>
            </a:r>
            <a:r>
              <a:rPr lang="de-AT" sz="40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 die unerträgliche </a:t>
            </a:r>
            <a:r>
              <a:rPr lang="de-AT" sz="4000" b="1" cap="all" dirty="0" err="1">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realität</a:t>
            </a:r>
            <a:r>
              <a:rPr lang="de-AT" sz="40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 </a:t>
            </a:r>
            <a:r>
              <a:rPr lang="de-AT" sz="4000" b="1" cap="all" dirty="0" err="1">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lebbar</a:t>
            </a:r>
            <a:r>
              <a:rPr lang="de-AT" sz="40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 zu machen“</a:t>
            </a:r>
            <a:endParaRPr lang="de-AT" sz="40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1916113"/>
            <a:ext cx="7772400" cy="1470025"/>
          </a:xfrm>
        </p:spPr>
        <p:txBody>
          <a:bodyPr>
            <a:normAutofit fontScale="90000"/>
          </a:bodyPr>
          <a:lstStyle/>
          <a:p>
            <a:pPr eaLnBrk="1" fontAlgn="auto" hangingPunct="1">
              <a:spcAft>
                <a:spcPts val="0"/>
              </a:spcAft>
              <a:defRPr/>
            </a:pPr>
            <a:r>
              <a:rPr lang="de-DE" dirty="0" smtClean="0"/>
              <a:t>Vorkommen von Wahn und ähnlichen Phänomenen</a:t>
            </a:r>
            <a:br>
              <a:rPr lang="de-DE" dirty="0" smtClean="0"/>
            </a:br>
            <a:r>
              <a:rPr lang="de-DE" dirty="0" smtClean="0"/>
              <a:t>bei demenzkranken</a:t>
            </a: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ChangeArrowheads="1"/>
          </p:cNvSpPr>
          <p:nvPr/>
        </p:nvSpPr>
        <p:spPr bwMode="auto">
          <a:xfrm>
            <a:off x="1524000" y="2020888"/>
            <a:ext cx="6613525" cy="3336925"/>
          </a:xfrm>
          <a:prstGeom prst="rect">
            <a:avLst/>
          </a:prstGeom>
          <a:solidFill>
            <a:srgbClr val="800000"/>
          </a:solidFill>
          <a:ln w="9525">
            <a:noFill/>
            <a:miter lim="800000"/>
            <a:headEnd/>
            <a:tailEnd/>
          </a:ln>
        </p:spPr>
        <p:txBody>
          <a:bodyPr wrap="none" anchor="ctr"/>
          <a:lstStyle/>
          <a:p>
            <a:endParaRPr lang="en-US"/>
          </a:p>
        </p:txBody>
      </p:sp>
      <p:sp>
        <p:nvSpPr>
          <p:cNvPr id="535557" name="Rectangle 5"/>
          <p:cNvSpPr>
            <a:spLocks noGrp="1" noChangeArrowheads="1"/>
          </p:cNvSpPr>
          <p:nvPr>
            <p:ph type="title"/>
          </p:nvPr>
        </p:nvSpPr>
        <p:spPr/>
        <p:txBody>
          <a:bodyPr/>
          <a:lstStyle/>
          <a:p>
            <a:pPr eaLnBrk="1" hangingPunct="1">
              <a:defRPr/>
            </a:pPr>
            <a:r>
              <a:rPr lang="de-DE" dirty="0"/>
              <a:t>Demenz-Verlauf</a:t>
            </a:r>
          </a:p>
        </p:txBody>
      </p:sp>
      <p:sp>
        <p:nvSpPr>
          <p:cNvPr id="25603" name="Rectangle 6"/>
          <p:cNvSpPr>
            <a:spLocks noChangeArrowheads="1"/>
          </p:cNvSpPr>
          <p:nvPr/>
        </p:nvSpPr>
        <p:spPr bwMode="white">
          <a:xfrm>
            <a:off x="357188" y="6286500"/>
            <a:ext cx="4506912" cy="306388"/>
          </a:xfrm>
          <a:prstGeom prst="rect">
            <a:avLst/>
          </a:prstGeom>
          <a:noFill/>
          <a:ln w="9525">
            <a:noFill/>
            <a:miter lim="800000"/>
            <a:headEnd/>
            <a:tailEnd/>
          </a:ln>
        </p:spPr>
        <p:txBody>
          <a:bodyPr/>
          <a:lstStyle/>
          <a:p>
            <a:pPr>
              <a:spcBef>
                <a:spcPct val="50000"/>
              </a:spcBef>
            </a:pPr>
            <a:r>
              <a:rPr lang="de-DE" sz="1300">
                <a:latin typeface="Century Gothic" pitchFamily="34" charset="0"/>
              </a:rPr>
              <a:t>Nach Gauthier 1996</a:t>
            </a:r>
          </a:p>
        </p:txBody>
      </p:sp>
      <p:sp>
        <p:nvSpPr>
          <p:cNvPr id="25604" name="Text Box 7"/>
          <p:cNvSpPr txBox="1">
            <a:spLocks noChangeArrowheads="1"/>
          </p:cNvSpPr>
          <p:nvPr/>
        </p:nvSpPr>
        <p:spPr bwMode="auto">
          <a:xfrm>
            <a:off x="1598613" y="1365250"/>
            <a:ext cx="2073275" cy="612775"/>
          </a:xfrm>
          <a:prstGeom prst="rect">
            <a:avLst/>
          </a:prstGeom>
          <a:noFill/>
          <a:ln w="9525">
            <a:noFill/>
            <a:miter lim="800000"/>
            <a:headEnd/>
            <a:tailEnd/>
          </a:ln>
        </p:spPr>
        <p:txBody>
          <a:bodyPr>
            <a:spAutoFit/>
          </a:bodyPr>
          <a:lstStyle/>
          <a:p>
            <a:pPr algn="ctr">
              <a:lnSpc>
                <a:spcPct val="95000"/>
              </a:lnSpc>
            </a:pPr>
            <a:r>
              <a:rPr lang="de-DE" b="1">
                <a:solidFill>
                  <a:srgbClr val="E00000"/>
                </a:solidFill>
                <a:latin typeface="Century Gothic" pitchFamily="34" charset="0"/>
              </a:rPr>
              <a:t>Anfangs-</a:t>
            </a:r>
          </a:p>
          <a:p>
            <a:pPr algn="ctr">
              <a:lnSpc>
                <a:spcPct val="95000"/>
              </a:lnSpc>
            </a:pPr>
            <a:r>
              <a:rPr lang="de-DE" b="1">
                <a:solidFill>
                  <a:srgbClr val="E00000"/>
                </a:solidFill>
                <a:latin typeface="Century Gothic" pitchFamily="34" charset="0"/>
              </a:rPr>
              <a:t>stadium</a:t>
            </a:r>
          </a:p>
        </p:txBody>
      </p:sp>
      <p:sp>
        <p:nvSpPr>
          <p:cNvPr id="25605" name="Text Box 8"/>
          <p:cNvSpPr txBox="1">
            <a:spLocks noChangeArrowheads="1"/>
          </p:cNvSpPr>
          <p:nvPr/>
        </p:nvSpPr>
        <p:spPr bwMode="auto">
          <a:xfrm>
            <a:off x="3771900" y="1365250"/>
            <a:ext cx="2087563" cy="612775"/>
          </a:xfrm>
          <a:prstGeom prst="rect">
            <a:avLst/>
          </a:prstGeom>
          <a:noFill/>
          <a:ln w="9525">
            <a:noFill/>
            <a:miter lim="800000"/>
            <a:headEnd/>
            <a:tailEnd/>
          </a:ln>
        </p:spPr>
        <p:txBody>
          <a:bodyPr>
            <a:spAutoFit/>
          </a:bodyPr>
          <a:lstStyle/>
          <a:p>
            <a:pPr algn="ctr">
              <a:lnSpc>
                <a:spcPct val="95000"/>
              </a:lnSpc>
            </a:pPr>
            <a:r>
              <a:rPr lang="de-DE" b="1">
                <a:solidFill>
                  <a:srgbClr val="E00000"/>
                </a:solidFill>
                <a:latin typeface="Century Gothic" pitchFamily="34" charset="0"/>
              </a:rPr>
              <a:t>Mittelschwere </a:t>
            </a:r>
          </a:p>
          <a:p>
            <a:pPr algn="ctr">
              <a:lnSpc>
                <a:spcPct val="95000"/>
              </a:lnSpc>
            </a:pPr>
            <a:r>
              <a:rPr lang="de-DE" b="1">
                <a:solidFill>
                  <a:srgbClr val="E00000"/>
                </a:solidFill>
                <a:latin typeface="Century Gothic" pitchFamily="34" charset="0"/>
              </a:rPr>
              <a:t>Demenz</a:t>
            </a:r>
          </a:p>
        </p:txBody>
      </p:sp>
      <p:sp>
        <p:nvSpPr>
          <p:cNvPr id="25606" name="Text Box 9"/>
          <p:cNvSpPr txBox="1">
            <a:spLocks noChangeArrowheads="1"/>
          </p:cNvSpPr>
          <p:nvPr/>
        </p:nvSpPr>
        <p:spPr bwMode="auto">
          <a:xfrm>
            <a:off x="5986463" y="1382713"/>
            <a:ext cx="2084387" cy="612775"/>
          </a:xfrm>
          <a:prstGeom prst="rect">
            <a:avLst/>
          </a:prstGeom>
          <a:noFill/>
          <a:ln w="9525">
            <a:noFill/>
            <a:miter lim="800000"/>
            <a:headEnd/>
            <a:tailEnd/>
          </a:ln>
        </p:spPr>
        <p:txBody>
          <a:bodyPr>
            <a:spAutoFit/>
          </a:bodyPr>
          <a:lstStyle/>
          <a:p>
            <a:pPr algn="ctr">
              <a:lnSpc>
                <a:spcPct val="95000"/>
              </a:lnSpc>
            </a:pPr>
            <a:r>
              <a:rPr lang="de-DE" b="1">
                <a:solidFill>
                  <a:srgbClr val="E00000"/>
                </a:solidFill>
                <a:latin typeface="Century Gothic" pitchFamily="34" charset="0"/>
              </a:rPr>
              <a:t>Schwere </a:t>
            </a:r>
          </a:p>
          <a:p>
            <a:pPr algn="ctr">
              <a:lnSpc>
                <a:spcPct val="95000"/>
              </a:lnSpc>
            </a:pPr>
            <a:r>
              <a:rPr lang="de-DE" b="1">
                <a:solidFill>
                  <a:srgbClr val="E00000"/>
                </a:solidFill>
                <a:latin typeface="Century Gothic" pitchFamily="34" charset="0"/>
              </a:rPr>
              <a:t>Demenz</a:t>
            </a:r>
          </a:p>
        </p:txBody>
      </p:sp>
      <p:sp>
        <p:nvSpPr>
          <p:cNvPr id="25607" name="Text Box 10"/>
          <p:cNvSpPr txBox="1">
            <a:spLocks noChangeArrowheads="1"/>
          </p:cNvSpPr>
          <p:nvPr/>
        </p:nvSpPr>
        <p:spPr bwMode="auto">
          <a:xfrm>
            <a:off x="1643063" y="2143125"/>
            <a:ext cx="2198687" cy="830263"/>
          </a:xfrm>
          <a:prstGeom prst="rect">
            <a:avLst/>
          </a:prstGeom>
          <a:noFill/>
          <a:ln w="9525">
            <a:noFill/>
            <a:miter lim="800000"/>
            <a:headEnd/>
            <a:tailEnd/>
          </a:ln>
        </p:spPr>
        <p:txBody>
          <a:bodyPr>
            <a:spAutoFit/>
          </a:bodyPr>
          <a:lstStyle/>
          <a:p>
            <a:endParaRPr lang="de-DE" sz="1600" b="1">
              <a:latin typeface="Century Gothic" pitchFamily="34" charset="0"/>
            </a:endParaRPr>
          </a:p>
          <a:p>
            <a:r>
              <a:rPr lang="de-DE" sz="1600" b="1">
                <a:latin typeface="Century Gothic" pitchFamily="34" charset="0"/>
              </a:rPr>
              <a:t>Gedächtnisstörung</a:t>
            </a:r>
          </a:p>
          <a:p>
            <a:r>
              <a:rPr lang="de-DE" sz="1600" b="1">
                <a:latin typeface="Century Gothic" pitchFamily="34" charset="0"/>
              </a:rPr>
              <a:t>Wortfindungsstörung</a:t>
            </a:r>
          </a:p>
        </p:txBody>
      </p:sp>
      <p:sp>
        <p:nvSpPr>
          <p:cNvPr id="40972" name="Text Box 11"/>
          <p:cNvSpPr txBox="1">
            <a:spLocks noChangeArrowheads="1"/>
          </p:cNvSpPr>
          <p:nvPr/>
        </p:nvSpPr>
        <p:spPr bwMode="auto">
          <a:xfrm>
            <a:off x="4071938" y="4384675"/>
            <a:ext cx="4071937" cy="830263"/>
          </a:xfrm>
          <a:prstGeom prst="rect">
            <a:avLst/>
          </a:prstGeom>
          <a:noFill/>
          <a:ln w="9525">
            <a:noFill/>
            <a:miter lim="800000"/>
            <a:headEnd/>
            <a:tailEnd/>
          </a:ln>
        </p:spPr>
        <p:txBody>
          <a:bodyPr>
            <a:spAutoFit/>
          </a:bodyPr>
          <a:lstStyle/>
          <a:p>
            <a:pPr algn="ctr"/>
            <a:r>
              <a:rPr lang="de-DE" sz="2400" b="1">
                <a:latin typeface="Century Gothic" pitchFamily="34" charset="0"/>
              </a:rPr>
              <a:t>Verhaltensauffälligkeiten</a:t>
            </a:r>
          </a:p>
          <a:p>
            <a:pPr algn="ctr"/>
            <a:r>
              <a:rPr lang="de-DE" sz="2400" b="1">
                <a:latin typeface="Century Gothic" pitchFamily="34" charset="0"/>
              </a:rPr>
              <a:t>Wahn, Depression</a:t>
            </a:r>
          </a:p>
        </p:txBody>
      </p:sp>
      <p:sp>
        <p:nvSpPr>
          <p:cNvPr id="25609" name="Text Box 12"/>
          <p:cNvSpPr txBox="1">
            <a:spLocks noChangeArrowheads="1"/>
          </p:cNvSpPr>
          <p:nvPr/>
        </p:nvSpPr>
        <p:spPr bwMode="auto">
          <a:xfrm>
            <a:off x="1785938" y="3429000"/>
            <a:ext cx="1816100" cy="584200"/>
          </a:xfrm>
          <a:prstGeom prst="rect">
            <a:avLst/>
          </a:prstGeom>
          <a:noFill/>
          <a:ln w="9525">
            <a:noFill/>
            <a:miter lim="800000"/>
            <a:headEnd/>
            <a:tailEnd/>
          </a:ln>
        </p:spPr>
        <p:txBody>
          <a:bodyPr wrap="none">
            <a:spAutoFit/>
          </a:bodyPr>
          <a:lstStyle/>
          <a:p>
            <a:pPr algn="ctr"/>
            <a:r>
              <a:rPr lang="de-DE" sz="1600" b="1">
                <a:latin typeface="Century Gothic" pitchFamily="34" charset="0"/>
              </a:rPr>
              <a:t>Schwierigkeiten </a:t>
            </a:r>
          </a:p>
          <a:p>
            <a:pPr algn="ctr"/>
            <a:r>
              <a:rPr lang="de-DE" sz="1600" b="1">
                <a:latin typeface="Century Gothic" pitchFamily="34" charset="0"/>
              </a:rPr>
              <a:t>Im Alltag</a:t>
            </a:r>
          </a:p>
        </p:txBody>
      </p:sp>
      <p:sp>
        <p:nvSpPr>
          <p:cNvPr id="25610" name="Line 16"/>
          <p:cNvSpPr>
            <a:spLocks noChangeShapeType="1"/>
          </p:cNvSpPr>
          <p:nvPr/>
        </p:nvSpPr>
        <p:spPr bwMode="auto">
          <a:xfrm>
            <a:off x="1468438" y="5348288"/>
            <a:ext cx="61912" cy="1587"/>
          </a:xfrm>
          <a:prstGeom prst="line">
            <a:avLst/>
          </a:prstGeom>
          <a:noFill/>
          <a:ln w="20638">
            <a:solidFill>
              <a:srgbClr val="000066"/>
            </a:solidFill>
            <a:round/>
            <a:headEnd/>
            <a:tailEnd/>
          </a:ln>
        </p:spPr>
        <p:txBody>
          <a:bodyPr/>
          <a:lstStyle/>
          <a:p>
            <a:endParaRPr lang="en-US"/>
          </a:p>
        </p:txBody>
      </p:sp>
      <p:sp>
        <p:nvSpPr>
          <p:cNvPr id="25611" name="Line 20"/>
          <p:cNvSpPr>
            <a:spLocks noChangeShapeType="1"/>
          </p:cNvSpPr>
          <p:nvPr/>
        </p:nvSpPr>
        <p:spPr bwMode="auto">
          <a:xfrm>
            <a:off x="1468438" y="5429250"/>
            <a:ext cx="6665912" cy="1588"/>
          </a:xfrm>
          <a:prstGeom prst="line">
            <a:avLst/>
          </a:prstGeom>
          <a:noFill/>
          <a:ln w="20638">
            <a:solidFill>
              <a:srgbClr val="FFFF13"/>
            </a:solidFill>
            <a:round/>
            <a:headEnd/>
            <a:tailEnd/>
          </a:ln>
        </p:spPr>
        <p:txBody>
          <a:bodyPr/>
          <a:lstStyle/>
          <a:p>
            <a:endParaRPr lang="en-US"/>
          </a:p>
        </p:txBody>
      </p:sp>
      <p:grpSp>
        <p:nvGrpSpPr>
          <p:cNvPr id="25612" name="Group 21"/>
          <p:cNvGrpSpPr>
            <a:grpSpLocks/>
          </p:cNvGrpSpPr>
          <p:nvPr/>
        </p:nvGrpSpPr>
        <p:grpSpPr bwMode="auto">
          <a:xfrm>
            <a:off x="1895475" y="5348288"/>
            <a:ext cx="4403725" cy="74612"/>
            <a:chOff x="964" y="3275"/>
            <a:chExt cx="2774" cy="35"/>
          </a:xfrm>
        </p:grpSpPr>
        <p:sp>
          <p:nvSpPr>
            <p:cNvPr id="25621" name="Line 22"/>
            <p:cNvSpPr>
              <a:spLocks noChangeShapeType="1"/>
            </p:cNvSpPr>
            <p:nvPr/>
          </p:nvSpPr>
          <p:spPr bwMode="auto">
            <a:xfrm flipV="1">
              <a:off x="964" y="3275"/>
              <a:ext cx="1" cy="35"/>
            </a:xfrm>
            <a:prstGeom prst="line">
              <a:avLst/>
            </a:prstGeom>
            <a:noFill/>
            <a:ln w="20638">
              <a:solidFill>
                <a:srgbClr val="FFFF13"/>
              </a:solidFill>
              <a:round/>
              <a:headEnd/>
              <a:tailEnd/>
            </a:ln>
          </p:spPr>
          <p:txBody>
            <a:bodyPr/>
            <a:lstStyle/>
            <a:p>
              <a:endParaRPr lang="en-US"/>
            </a:p>
          </p:txBody>
        </p:sp>
        <p:sp>
          <p:nvSpPr>
            <p:cNvPr id="25622" name="Line 23"/>
            <p:cNvSpPr>
              <a:spLocks noChangeShapeType="1"/>
            </p:cNvSpPr>
            <p:nvPr/>
          </p:nvSpPr>
          <p:spPr bwMode="auto">
            <a:xfrm flipV="1">
              <a:off x="2355" y="3275"/>
              <a:ext cx="1" cy="35"/>
            </a:xfrm>
            <a:prstGeom prst="line">
              <a:avLst/>
            </a:prstGeom>
            <a:noFill/>
            <a:ln w="20638">
              <a:solidFill>
                <a:srgbClr val="FFFF13"/>
              </a:solidFill>
              <a:round/>
              <a:headEnd/>
              <a:tailEnd/>
            </a:ln>
          </p:spPr>
          <p:txBody>
            <a:bodyPr/>
            <a:lstStyle/>
            <a:p>
              <a:endParaRPr lang="en-US"/>
            </a:p>
          </p:txBody>
        </p:sp>
        <p:sp>
          <p:nvSpPr>
            <p:cNvPr id="25623" name="Line 24"/>
            <p:cNvSpPr>
              <a:spLocks noChangeShapeType="1"/>
            </p:cNvSpPr>
            <p:nvPr/>
          </p:nvSpPr>
          <p:spPr bwMode="auto">
            <a:xfrm flipV="1">
              <a:off x="3737" y="3275"/>
              <a:ext cx="1" cy="35"/>
            </a:xfrm>
            <a:prstGeom prst="line">
              <a:avLst/>
            </a:prstGeom>
            <a:noFill/>
            <a:ln w="20638">
              <a:solidFill>
                <a:srgbClr val="FFFF13"/>
              </a:solidFill>
              <a:round/>
              <a:headEnd/>
              <a:tailEnd/>
            </a:ln>
          </p:spPr>
          <p:txBody>
            <a:bodyPr/>
            <a:lstStyle/>
            <a:p>
              <a:endParaRPr lang="en-US"/>
            </a:p>
          </p:txBody>
        </p:sp>
      </p:grpSp>
      <p:sp>
        <p:nvSpPr>
          <p:cNvPr id="25613" name="Rectangle 30"/>
          <p:cNvSpPr>
            <a:spLocks noChangeArrowheads="1"/>
          </p:cNvSpPr>
          <p:nvPr/>
        </p:nvSpPr>
        <p:spPr bwMode="auto">
          <a:xfrm>
            <a:off x="4071938" y="5429250"/>
            <a:ext cx="1054100" cy="230188"/>
          </a:xfrm>
          <a:prstGeom prst="rect">
            <a:avLst/>
          </a:prstGeom>
          <a:noFill/>
          <a:ln w="9525">
            <a:noFill/>
            <a:miter lim="800000"/>
            <a:headEnd/>
            <a:tailEnd/>
          </a:ln>
        </p:spPr>
        <p:txBody>
          <a:bodyPr wrap="none" lIns="0" tIns="0" rIns="0" bIns="0">
            <a:spAutoFit/>
          </a:bodyPr>
          <a:lstStyle/>
          <a:p>
            <a:r>
              <a:rPr lang="de-DE" sz="1500">
                <a:solidFill>
                  <a:srgbClr val="FF0000"/>
                </a:solidFill>
                <a:latin typeface="Century Gothic" pitchFamily="34" charset="0"/>
              </a:rPr>
              <a:t>3        Jahre</a:t>
            </a:r>
          </a:p>
        </p:txBody>
      </p:sp>
      <p:sp>
        <p:nvSpPr>
          <p:cNvPr id="25614" name="Rectangle 31"/>
          <p:cNvSpPr>
            <a:spLocks noChangeArrowheads="1"/>
          </p:cNvSpPr>
          <p:nvPr/>
        </p:nvSpPr>
        <p:spPr bwMode="auto">
          <a:xfrm>
            <a:off x="6215063" y="5429250"/>
            <a:ext cx="107950" cy="230188"/>
          </a:xfrm>
          <a:prstGeom prst="rect">
            <a:avLst/>
          </a:prstGeom>
          <a:noFill/>
          <a:ln w="9525">
            <a:noFill/>
            <a:miter lim="800000"/>
            <a:headEnd/>
            <a:tailEnd/>
          </a:ln>
        </p:spPr>
        <p:txBody>
          <a:bodyPr wrap="none" lIns="0" tIns="0" rIns="0" bIns="0">
            <a:spAutoFit/>
          </a:bodyPr>
          <a:lstStyle/>
          <a:p>
            <a:r>
              <a:rPr lang="de-DE" sz="1500">
                <a:solidFill>
                  <a:srgbClr val="FF0000"/>
                </a:solidFill>
                <a:latin typeface="Century Gothic" pitchFamily="34" charset="0"/>
              </a:rPr>
              <a:t>6</a:t>
            </a:r>
          </a:p>
        </p:txBody>
      </p:sp>
      <p:sp>
        <p:nvSpPr>
          <p:cNvPr id="25615" name="Rectangle 33"/>
          <p:cNvSpPr>
            <a:spLocks noChangeArrowheads="1"/>
          </p:cNvSpPr>
          <p:nvPr/>
        </p:nvSpPr>
        <p:spPr bwMode="auto">
          <a:xfrm>
            <a:off x="1481138" y="5432425"/>
            <a:ext cx="107950" cy="230188"/>
          </a:xfrm>
          <a:prstGeom prst="rect">
            <a:avLst/>
          </a:prstGeom>
          <a:noFill/>
          <a:ln w="9525">
            <a:noFill/>
            <a:miter lim="800000"/>
            <a:headEnd/>
            <a:tailEnd/>
          </a:ln>
        </p:spPr>
        <p:txBody>
          <a:bodyPr wrap="none" lIns="0" tIns="0" rIns="0" bIns="0">
            <a:spAutoFit/>
          </a:bodyPr>
          <a:lstStyle/>
          <a:p>
            <a:r>
              <a:rPr lang="de-DE" sz="1500">
                <a:solidFill>
                  <a:srgbClr val="FF0000"/>
                </a:solidFill>
                <a:latin typeface="Century Gothic" pitchFamily="34" charset="0"/>
              </a:rPr>
              <a:t>0</a:t>
            </a:r>
          </a:p>
        </p:txBody>
      </p:sp>
      <p:sp>
        <p:nvSpPr>
          <p:cNvPr id="25616" name="Rectangle 34"/>
          <p:cNvSpPr>
            <a:spLocks noChangeArrowheads="1"/>
          </p:cNvSpPr>
          <p:nvPr/>
        </p:nvSpPr>
        <p:spPr bwMode="auto">
          <a:xfrm>
            <a:off x="8102600" y="5432425"/>
            <a:ext cx="107950" cy="230188"/>
          </a:xfrm>
          <a:prstGeom prst="rect">
            <a:avLst/>
          </a:prstGeom>
          <a:noFill/>
          <a:ln w="9525">
            <a:noFill/>
            <a:miter lim="800000"/>
            <a:headEnd/>
            <a:tailEnd/>
          </a:ln>
        </p:spPr>
        <p:txBody>
          <a:bodyPr wrap="none" lIns="0" tIns="0" rIns="0" bIns="0">
            <a:spAutoFit/>
          </a:bodyPr>
          <a:lstStyle/>
          <a:p>
            <a:r>
              <a:rPr lang="de-DE" sz="1500">
                <a:solidFill>
                  <a:srgbClr val="FF0000"/>
                </a:solidFill>
                <a:latin typeface="Century Gothic" pitchFamily="34" charset="0"/>
              </a:rPr>
              <a:t>9</a:t>
            </a:r>
          </a:p>
        </p:txBody>
      </p:sp>
      <p:sp>
        <p:nvSpPr>
          <p:cNvPr id="25617" name="Line 36"/>
          <p:cNvSpPr>
            <a:spLocks noChangeShapeType="1"/>
          </p:cNvSpPr>
          <p:nvPr/>
        </p:nvSpPr>
        <p:spPr bwMode="white">
          <a:xfrm flipH="1" flipV="1">
            <a:off x="3811588" y="2000250"/>
            <a:ext cx="46037" cy="3371850"/>
          </a:xfrm>
          <a:prstGeom prst="line">
            <a:avLst/>
          </a:prstGeom>
          <a:noFill/>
          <a:ln w="28575">
            <a:solidFill>
              <a:srgbClr val="FFFF13"/>
            </a:solidFill>
            <a:round/>
            <a:headEnd/>
            <a:tailEnd/>
          </a:ln>
        </p:spPr>
        <p:txBody>
          <a:bodyPr/>
          <a:lstStyle/>
          <a:p>
            <a:endParaRPr lang="en-US"/>
          </a:p>
        </p:txBody>
      </p:sp>
      <p:sp>
        <p:nvSpPr>
          <p:cNvPr id="30" name="Text Box 12"/>
          <p:cNvSpPr txBox="1">
            <a:spLocks noChangeArrowheads="1"/>
          </p:cNvSpPr>
          <p:nvPr/>
        </p:nvSpPr>
        <p:spPr bwMode="auto">
          <a:xfrm>
            <a:off x="4786313" y="3241675"/>
            <a:ext cx="2628900" cy="830263"/>
          </a:xfrm>
          <a:prstGeom prst="rect">
            <a:avLst/>
          </a:prstGeom>
          <a:noFill/>
          <a:ln w="9525">
            <a:noFill/>
            <a:miter lim="800000"/>
            <a:headEnd/>
            <a:tailEnd/>
          </a:ln>
        </p:spPr>
        <p:txBody>
          <a:bodyPr wrap="none">
            <a:spAutoFit/>
          </a:bodyPr>
          <a:lstStyle/>
          <a:p>
            <a:pPr algn="ctr"/>
            <a:r>
              <a:rPr lang="de-DE" sz="2400" b="1">
                <a:latin typeface="Century Gothic" pitchFamily="34" charset="0"/>
              </a:rPr>
              <a:t>Schwierigkeiten </a:t>
            </a:r>
          </a:p>
          <a:p>
            <a:pPr algn="ctr"/>
            <a:r>
              <a:rPr lang="de-DE" sz="2400" b="1">
                <a:latin typeface="Century Gothic" pitchFamily="34" charset="0"/>
              </a:rPr>
              <a:t>Im Alltag</a:t>
            </a:r>
          </a:p>
        </p:txBody>
      </p:sp>
      <p:sp>
        <p:nvSpPr>
          <p:cNvPr id="25619" name="Text Box 12"/>
          <p:cNvSpPr txBox="1">
            <a:spLocks noChangeArrowheads="1"/>
          </p:cNvSpPr>
          <p:nvPr/>
        </p:nvSpPr>
        <p:spPr bwMode="auto">
          <a:xfrm>
            <a:off x="1735138" y="4357688"/>
            <a:ext cx="1836737" cy="584200"/>
          </a:xfrm>
          <a:prstGeom prst="rect">
            <a:avLst/>
          </a:prstGeom>
          <a:noFill/>
          <a:ln w="9525">
            <a:noFill/>
            <a:miter lim="800000"/>
            <a:headEnd/>
            <a:tailEnd/>
          </a:ln>
        </p:spPr>
        <p:txBody>
          <a:bodyPr wrap="none">
            <a:spAutoFit/>
          </a:bodyPr>
          <a:lstStyle/>
          <a:p>
            <a:pPr algn="ctr"/>
            <a:r>
              <a:rPr lang="de-DE" sz="1600" b="1">
                <a:latin typeface="Century Gothic" pitchFamily="34" charset="0"/>
              </a:rPr>
              <a:t>Depression</a:t>
            </a:r>
          </a:p>
          <a:p>
            <a:pPr algn="ctr"/>
            <a:r>
              <a:rPr lang="de-DE" sz="1600" b="1">
                <a:latin typeface="Century Gothic" pitchFamily="34" charset="0"/>
              </a:rPr>
              <a:t>Sozialer Rückzug</a:t>
            </a:r>
          </a:p>
        </p:txBody>
      </p:sp>
      <p:sp>
        <p:nvSpPr>
          <p:cNvPr id="27" name="Text Box 12"/>
          <p:cNvSpPr txBox="1">
            <a:spLocks noChangeArrowheads="1"/>
          </p:cNvSpPr>
          <p:nvPr/>
        </p:nvSpPr>
        <p:spPr bwMode="auto">
          <a:xfrm>
            <a:off x="4572000" y="2214563"/>
            <a:ext cx="2887663" cy="830262"/>
          </a:xfrm>
          <a:prstGeom prst="rect">
            <a:avLst/>
          </a:prstGeom>
          <a:noFill/>
          <a:ln w="9525">
            <a:noFill/>
            <a:miter lim="800000"/>
            <a:headEnd/>
            <a:tailEnd/>
          </a:ln>
        </p:spPr>
        <p:txBody>
          <a:bodyPr wrap="none">
            <a:spAutoFit/>
          </a:bodyPr>
          <a:lstStyle/>
          <a:p>
            <a:pPr algn="ctr"/>
            <a:r>
              <a:rPr lang="de-DE" sz="2400" b="1">
                <a:latin typeface="Century Gothic" pitchFamily="34" charset="0"/>
              </a:rPr>
              <a:t>Aphasie, Agnosie,</a:t>
            </a:r>
          </a:p>
          <a:p>
            <a:pPr algn="ctr"/>
            <a:r>
              <a:rPr lang="de-DE" sz="2400" b="1">
                <a:latin typeface="Century Gothic" pitchFamily="34" charset="0"/>
              </a:rPr>
              <a:t>Apraxie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0972"/>
                                        </p:tgtEl>
                                        <p:attrNameLst>
                                          <p:attrName>style.visibility</p:attrName>
                                        </p:attrNameLst>
                                      </p:cBhvr>
                                      <p:to>
                                        <p:strVal val="visible"/>
                                      </p:to>
                                    </p:set>
                                    <p:animEffect transition="in" filter="fade">
                                      <p:cBhvr>
                                        <p:cTn id="10" dur="1000"/>
                                        <p:tgtEl>
                                          <p:spTgt spid="4097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fade">
                                      <p:cBhvr>
                                        <p:cTn id="13"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2" grpId="0"/>
      <p:bldP spid="30" grpId="0"/>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28688" y="142875"/>
            <a:ext cx="7772400" cy="838200"/>
          </a:xfrm>
        </p:spPr>
        <p:txBody>
          <a:bodyPr/>
          <a:lstStyle/>
          <a:p>
            <a:pPr eaLnBrk="1" hangingPunct="1">
              <a:defRPr/>
            </a:pPr>
            <a:r>
              <a:rPr lang="de-DE" sz="4000" dirty="0" smtClean="0">
                <a:solidFill>
                  <a:srgbClr val="C00000"/>
                </a:solidFill>
              </a:rPr>
              <a:t>Häufigkeit</a:t>
            </a:r>
            <a:endParaRPr lang="de-DE" sz="1600" dirty="0" smtClean="0">
              <a:solidFill>
                <a:srgbClr val="C00000"/>
              </a:solidFill>
            </a:endParaRPr>
          </a:p>
        </p:txBody>
      </p:sp>
      <p:sp>
        <p:nvSpPr>
          <p:cNvPr id="6" name="Rectangle 3"/>
          <p:cNvSpPr txBox="1">
            <a:spLocks noChangeArrowheads="1"/>
          </p:cNvSpPr>
          <p:nvPr/>
        </p:nvSpPr>
        <p:spPr bwMode="auto">
          <a:xfrm>
            <a:off x="611560" y="2780928"/>
            <a:ext cx="7773988" cy="1728192"/>
          </a:xfrm>
          <a:prstGeom prst="rect">
            <a:avLst/>
          </a:prstGeom>
          <a:solidFill>
            <a:srgbClr val="FF505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marL="342900" indent="-342900" eaLnBrk="0" hangingPunct="0">
              <a:lnSpc>
                <a:spcPct val="90000"/>
              </a:lnSpc>
              <a:spcBef>
                <a:spcPct val="20000"/>
              </a:spcBef>
              <a:defRPr/>
            </a:pPr>
            <a:r>
              <a:rPr lang="de-DE" sz="3200" kern="0" dirty="0">
                <a:solidFill>
                  <a:schemeClr val="bg1"/>
                </a:solidFill>
                <a:latin typeface="+mn-lt"/>
              </a:rPr>
              <a:t> </a:t>
            </a:r>
            <a:r>
              <a:rPr lang="de-DE" sz="3200" kern="0" dirty="0">
                <a:solidFill>
                  <a:schemeClr val="bg1"/>
                </a:solidFill>
                <a:latin typeface="+mn-lt"/>
              </a:rPr>
              <a:t>Wahn</a:t>
            </a:r>
          </a:p>
          <a:p>
            <a:pPr marL="342900" indent="-342900" eaLnBrk="0" hangingPunct="0">
              <a:lnSpc>
                <a:spcPct val="90000"/>
              </a:lnSpc>
              <a:spcBef>
                <a:spcPct val="20000"/>
              </a:spcBef>
              <a:defRPr/>
            </a:pPr>
            <a:r>
              <a:rPr lang="de-DE" sz="3200" kern="0" dirty="0">
                <a:solidFill>
                  <a:schemeClr val="bg1"/>
                </a:solidFill>
                <a:latin typeface="+mn-lt"/>
              </a:rPr>
              <a:t>Halluzinationen</a:t>
            </a:r>
            <a:r>
              <a:rPr lang="de-DE" sz="3200" kern="0" dirty="0">
                <a:solidFill>
                  <a:schemeClr val="bg1"/>
                </a:solidFill>
              </a:rPr>
              <a:t> </a:t>
            </a:r>
            <a:r>
              <a:rPr lang="de-DE" sz="3200" kern="0" dirty="0">
                <a:solidFill>
                  <a:schemeClr val="bg1"/>
                </a:solidFill>
              </a:rPr>
              <a:t>		30 </a:t>
            </a:r>
            <a:r>
              <a:rPr lang="de-DE" sz="3200" kern="0" dirty="0">
                <a:solidFill>
                  <a:schemeClr val="bg1"/>
                </a:solidFill>
              </a:rPr>
              <a:t>% - 50%</a:t>
            </a:r>
            <a:endParaRPr lang="de-DE" sz="3200" kern="0" dirty="0">
              <a:solidFill>
                <a:schemeClr val="bg1"/>
              </a:solidFill>
              <a:latin typeface="+mn-lt"/>
            </a:endParaRPr>
          </a:p>
          <a:p>
            <a:pPr marL="342900" indent="-342900" eaLnBrk="0" hangingPunct="0">
              <a:lnSpc>
                <a:spcPct val="90000"/>
              </a:lnSpc>
              <a:spcBef>
                <a:spcPct val="20000"/>
              </a:spcBef>
              <a:defRPr/>
            </a:pPr>
            <a:r>
              <a:rPr lang="de-DE" sz="3200" kern="0" dirty="0">
                <a:solidFill>
                  <a:schemeClr val="bg1"/>
                </a:solidFill>
                <a:latin typeface="+mn-lt"/>
              </a:rPr>
              <a:t> Depression	</a:t>
            </a:r>
            <a:r>
              <a:rPr lang="de-DE" sz="3200" kern="0" dirty="0">
                <a:solidFill>
                  <a:schemeClr val="bg1"/>
                </a:solidFill>
                <a:latin typeface="+mn-lt"/>
              </a:rPr>
              <a:t>	</a:t>
            </a:r>
            <a:endParaRPr lang="de-DE" sz="3200" kern="0" dirty="0">
              <a:solidFill>
                <a:schemeClr val="bg1"/>
              </a:solidFill>
              <a:latin typeface="+mn-lt"/>
            </a:endParaRPr>
          </a:p>
          <a:p>
            <a:pPr marL="342900" indent="-342900" eaLnBrk="0" hangingPunct="0">
              <a:lnSpc>
                <a:spcPct val="90000"/>
              </a:lnSpc>
              <a:spcBef>
                <a:spcPct val="20000"/>
              </a:spcBef>
              <a:defRPr/>
            </a:pPr>
            <a:r>
              <a:rPr lang="de-DE" sz="3200" kern="0" dirty="0">
                <a:solidFill>
                  <a:schemeClr val="bg1"/>
                </a:solidFill>
                <a:latin typeface="+mn-lt"/>
              </a:rPr>
              <a:t>			 </a:t>
            </a:r>
            <a:endParaRPr lang="de-DE" sz="3200" kern="0" dirty="0">
              <a:solidFill>
                <a:schemeClr val="bg1"/>
              </a:solidFill>
              <a:latin typeface="+mn-lt"/>
            </a:endParaRPr>
          </a:p>
        </p:txBody>
      </p:sp>
      <p:sp>
        <p:nvSpPr>
          <p:cNvPr id="27653" name="Rechteck 17"/>
          <p:cNvSpPr>
            <a:spLocks noChangeArrowheads="1"/>
          </p:cNvSpPr>
          <p:nvPr/>
        </p:nvSpPr>
        <p:spPr bwMode="auto">
          <a:xfrm>
            <a:off x="6000750" y="6143625"/>
            <a:ext cx="3000375" cy="554038"/>
          </a:xfrm>
          <a:prstGeom prst="rect">
            <a:avLst/>
          </a:prstGeom>
          <a:noFill/>
          <a:ln w="9525">
            <a:noFill/>
            <a:miter lim="800000"/>
            <a:headEnd/>
            <a:tailEnd/>
          </a:ln>
        </p:spPr>
        <p:txBody>
          <a:bodyPr>
            <a:spAutoFit/>
          </a:bodyPr>
          <a:lstStyle/>
          <a:p>
            <a:r>
              <a:rPr lang="de-AT" sz="1000"/>
              <a:t>Quelle:Mirakhur A. et al.: Behavioural and </a:t>
            </a:r>
          </a:p>
          <a:p>
            <a:r>
              <a:rPr lang="de-AT" sz="1000"/>
              <a:t> psycholog. syndromes in Alzheimer‘s disease. </a:t>
            </a:r>
          </a:p>
          <a:p>
            <a:r>
              <a:rPr lang="de-AT" sz="1000"/>
              <a:t> Int. J Geriatr Psychiatry; 2004 Nov; 19: 1035-9</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1916113"/>
            <a:ext cx="7772400" cy="1470025"/>
          </a:xfrm>
        </p:spPr>
        <p:txBody>
          <a:bodyPr>
            <a:normAutofit/>
          </a:bodyPr>
          <a:lstStyle/>
          <a:p>
            <a:pPr eaLnBrk="1" fontAlgn="auto" hangingPunct="1">
              <a:spcAft>
                <a:spcPts val="0"/>
              </a:spcAft>
              <a:defRPr/>
            </a:pPr>
            <a:r>
              <a:rPr lang="de-DE" dirty="0" smtClean="0"/>
              <a:t>Entstehung des Wahns</a:t>
            </a:r>
          </a:p>
        </p:txBody>
      </p:sp>
    </p:spTree>
  </p:cSld>
  <p:clrMapOvr>
    <a:masterClrMapping/>
  </p:clrMapOvr>
  <p:transition spd="slow">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ysithea">
  <a:themeElements>
    <a:clrScheme name="Horizont">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Lysithea">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ysithea">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0</TotalTime>
  <Words>846</Words>
  <Application>Microsoft Office PowerPoint</Application>
  <PresentationFormat>Bildschirmpräsentation (4:3)</PresentationFormat>
  <Paragraphs>209</Paragraphs>
  <Slides>31</Slides>
  <Notes>15</Notes>
  <HiddenSlides>0</HiddenSlides>
  <MMClips>0</MMClips>
  <ScaleCrop>false</ScaleCrop>
  <HeadingPairs>
    <vt:vector size="8" baseType="variant">
      <vt:variant>
        <vt:lpstr>Verwendete Schriftarten</vt:lpstr>
      </vt:variant>
      <vt:variant>
        <vt:i4>7</vt:i4>
      </vt:variant>
      <vt:variant>
        <vt:lpstr>Entwurfsvorlage</vt:lpstr>
      </vt:variant>
      <vt:variant>
        <vt:i4>13</vt:i4>
      </vt:variant>
      <vt:variant>
        <vt:lpstr>Eingebettete OLE-Server</vt:lpstr>
      </vt:variant>
      <vt:variant>
        <vt:i4>1</vt:i4>
      </vt:variant>
      <vt:variant>
        <vt:lpstr>Folientitel</vt:lpstr>
      </vt:variant>
      <vt:variant>
        <vt:i4>31</vt:i4>
      </vt:variant>
    </vt:vector>
  </HeadingPairs>
  <TitlesOfParts>
    <vt:vector size="52" baseType="lpstr">
      <vt:lpstr>Arial</vt:lpstr>
      <vt:lpstr>Trebuchet MS</vt:lpstr>
      <vt:lpstr>Wingdings 2</vt:lpstr>
      <vt:lpstr>Wingdings</vt:lpstr>
      <vt:lpstr>Century Gothic</vt:lpstr>
      <vt:lpstr>Times New Roman</vt:lpstr>
      <vt:lpstr>Tahoma</vt:lpstr>
      <vt:lpstr>Lysithea</vt:lpstr>
      <vt:lpstr>Lysithea</vt:lpstr>
      <vt:lpstr>Lysithea</vt:lpstr>
      <vt:lpstr>Lysithea</vt:lpstr>
      <vt:lpstr>Lysithea</vt:lpstr>
      <vt:lpstr>Lysithea</vt:lpstr>
      <vt:lpstr>Lysithea</vt:lpstr>
      <vt:lpstr>Lysithea</vt:lpstr>
      <vt:lpstr>Lysithea</vt:lpstr>
      <vt:lpstr>Lysithea</vt:lpstr>
      <vt:lpstr>Lysithea</vt:lpstr>
      <vt:lpstr>Lysithea</vt:lpstr>
      <vt:lpstr>Lysithea</vt:lpstr>
      <vt:lpstr>Diagramm</vt:lpstr>
      <vt:lpstr>Folie 1</vt:lpstr>
      <vt:lpstr>Folie 2</vt:lpstr>
      <vt:lpstr>Folie 3</vt:lpstr>
      <vt:lpstr>Lebensbestimmende Überzeugung  Unkorrigierbarkeit  Lebensführung behindernd</vt:lpstr>
      <vt:lpstr>Folie 5</vt:lpstr>
      <vt:lpstr>Folie 6</vt:lpstr>
      <vt:lpstr>Folie 7</vt:lpstr>
      <vt:lpstr>Folie 8</vt:lpstr>
      <vt:lpstr>Folie 9</vt:lpstr>
      <vt:lpstr>Folie 10</vt:lpstr>
      <vt:lpstr>Folie 11</vt:lpstr>
      <vt:lpstr>Folie 12</vt:lpstr>
      <vt:lpstr>Folie 13</vt:lpstr>
      <vt:lpstr>Folie 14</vt:lpstr>
      <vt:lpstr>Folie 15</vt:lpstr>
      <vt:lpstr>Folie 16</vt:lpstr>
      <vt:lpstr>Folie 17</vt:lpstr>
      <vt:lpstr>Folie 18</vt:lpstr>
      <vt:lpstr>Folie 19</vt:lpstr>
      <vt:lpstr>Folie 20</vt:lpstr>
      <vt:lpstr>Folie 21</vt:lpstr>
      <vt:lpstr>Folie 22</vt:lpstr>
      <vt:lpstr>Folie 23</vt:lpstr>
      <vt:lpstr>Folie 24</vt:lpstr>
      <vt:lpstr>Folie 25</vt:lpstr>
      <vt:lpstr>Folie 26</vt:lpstr>
      <vt:lpstr>Folie 27</vt:lpstr>
      <vt:lpstr>Folie 28</vt:lpstr>
      <vt:lpstr>Folie 29</vt:lpstr>
      <vt:lpstr>Folie 30</vt:lpstr>
      <vt:lpstr>Folie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Verwirrt und agitiert II</dc:title>
  <dc:creator>Gerhard</dc:creator>
  <cp:lastModifiedBy>g.fruhwuerth</cp:lastModifiedBy>
  <cp:revision>243</cp:revision>
  <dcterms:created xsi:type="dcterms:W3CDTF">2009-09-17T20:24:59Z</dcterms:created>
  <dcterms:modified xsi:type="dcterms:W3CDTF">2013-10-21T06:22:24Z</dcterms:modified>
</cp:coreProperties>
</file>